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DM Sans" panose="020B0604020202020204" charset="0"/>
      <p:regular r:id="rId12"/>
    </p:embeddedFont>
    <p:embeddedFont>
      <p:font typeface="Russo One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 Bold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Canva Sans" panose="020B0604020202020204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3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49913" y="1069130"/>
            <a:ext cx="1335151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5400000">
            <a:off x="1213546" y="8345417"/>
            <a:ext cx="1206443" cy="1202056"/>
          </a:xfrm>
          <a:custGeom>
            <a:avLst/>
            <a:gdLst/>
            <a:ahLst/>
            <a:cxnLst/>
            <a:rect l="l" t="t" r="r" b="b"/>
            <a:pathLst>
              <a:path w="1206443" h="1202056">
                <a:moveTo>
                  <a:pt x="0" y="0"/>
                </a:moveTo>
                <a:lnTo>
                  <a:pt x="1206443" y="0"/>
                </a:lnTo>
                <a:lnTo>
                  <a:pt x="1206443" y="1202057"/>
                </a:lnTo>
                <a:lnTo>
                  <a:pt x="0" y="1202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94858" y="7520203"/>
            <a:ext cx="2866901" cy="2168420"/>
          </a:xfrm>
          <a:custGeom>
            <a:avLst/>
            <a:gdLst/>
            <a:ahLst/>
            <a:cxnLst/>
            <a:rect l="l" t="t" r="r" b="b"/>
            <a:pathLst>
              <a:path w="2866901" h="2168420">
                <a:moveTo>
                  <a:pt x="0" y="0"/>
                </a:moveTo>
                <a:lnTo>
                  <a:pt x="2866901" y="0"/>
                </a:lnTo>
                <a:lnTo>
                  <a:pt x="2866901" y="2168420"/>
                </a:lnTo>
                <a:lnTo>
                  <a:pt x="0" y="2168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6911" y="1526624"/>
            <a:ext cx="11722758" cy="540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290"/>
              </a:lnSpc>
              <a:spcBef>
                <a:spcPct val="0"/>
              </a:spcBef>
            </a:pPr>
            <a:r>
              <a:rPr lang="en-US" sz="11908" u="none">
                <a:solidFill>
                  <a:srgbClr val="000000"/>
                </a:solidFill>
                <a:latin typeface="Russo One"/>
              </a:rPr>
              <a:t>E-Commerce</a:t>
            </a:r>
          </a:p>
          <a:p>
            <a:pPr marL="0" lvl="0" indent="0" algn="l">
              <a:lnSpc>
                <a:spcPts val="14290"/>
              </a:lnSpc>
              <a:spcBef>
                <a:spcPct val="0"/>
              </a:spcBef>
            </a:pPr>
            <a:r>
              <a:rPr lang="en-US" sz="11908" u="none">
                <a:solidFill>
                  <a:srgbClr val="000000"/>
                </a:solidFill>
                <a:latin typeface="Russo One"/>
              </a:rPr>
              <a:t>Product Categorization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2636" y="239290"/>
            <a:ext cx="91252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EDA &amp; EVALUATION 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800" y="1526624"/>
            <a:ext cx="6553200" cy="876037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55"/>
    </mc:Choice>
    <mc:Fallback>
      <p:transition spd="slow" advTm="72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10" x="869950" y="7473950"/>
          <p14:tracePt t="5397" x="869950" y="7500938"/>
          <p14:tracePt t="5405" x="869950" y="7513638"/>
          <p14:tracePt t="5415" x="869950" y="7554913"/>
          <p14:tracePt t="5431" x="911225" y="7621588"/>
          <p14:tracePt t="5448" x="950913" y="7702550"/>
          <p14:tracePt t="5465" x="1004888" y="7769225"/>
          <p14:tracePt t="5482" x="1058863" y="7823200"/>
          <p14:tracePt t="5499" x="1273175" y="7942263"/>
          <p14:tracePt t="5515" x="1581150" y="8023225"/>
          <p14:tracePt t="5532" x="2076450" y="8116888"/>
          <p14:tracePt t="5549" x="2719388" y="8197850"/>
          <p14:tracePt t="5565" x="3562350" y="8197850"/>
          <p14:tracePt t="5582" x="4581525" y="8197850"/>
          <p14:tracePt t="5599" x="5210175" y="8183563"/>
          <p14:tracePt t="5615" x="5559425" y="8104188"/>
          <p14:tracePt t="5619" x="5638800" y="8077200"/>
          <p14:tracePt t="5632" x="5692775" y="8037513"/>
          <p14:tracePt t="5649" x="5719763" y="8010525"/>
          <p14:tracePt t="5666" x="5746750" y="7956550"/>
          <p14:tracePt t="5682" x="5786438" y="7862888"/>
          <p14:tracePt t="5716" x="5786438" y="7848600"/>
          <p14:tracePt t="5820" x="5786438" y="7835900"/>
          <p14:tracePt t="14100" x="5786438" y="7823200"/>
          <p14:tracePt t="14164" x="5773738" y="7823200"/>
          <p14:tracePt t="14180" x="5732463" y="7823200"/>
          <p14:tracePt t="14188" x="5719763" y="7835900"/>
          <p14:tracePt t="14196" x="5665788" y="7862888"/>
          <p14:tracePt t="14204" x="5653088" y="7889875"/>
          <p14:tracePt t="14220" x="5611813" y="7916863"/>
          <p14:tracePt t="14237" x="5559425" y="7969250"/>
          <p14:tracePt t="14254" x="5478463" y="8010525"/>
          <p14:tracePt t="14271" x="5465763" y="8023225"/>
          <p14:tracePt t="14684" x="5451475" y="8023225"/>
          <p14:tracePt t="14724" x="5438775" y="8037513"/>
          <p14:tracePt t="14733" x="5424488" y="8050213"/>
          <p14:tracePt t="14740" x="5411788" y="8062913"/>
          <p14:tracePt t="14756" x="5397500" y="8077200"/>
          <p14:tracePt t="14964" x="5397500" y="8062913"/>
          <p14:tracePt t="14972" x="5411788" y="8023225"/>
          <p14:tracePt t="14980" x="5411788" y="7956550"/>
          <p14:tracePt t="14989" x="5411788" y="7889875"/>
          <p14:tracePt t="15006" x="5411788" y="7727950"/>
          <p14:tracePt t="15023" x="5397500" y="7594600"/>
          <p14:tracePt t="15039" x="5318125" y="7434263"/>
          <p14:tracePt t="15056" x="5183188" y="7326313"/>
          <p14:tracePt t="15072" x="5103813" y="7273925"/>
          <p14:tracePt t="15089" x="5037138" y="7246938"/>
          <p14:tracePt t="15106" x="4968875" y="7246938"/>
          <p14:tracePt t="15123" x="4822825" y="7246938"/>
          <p14:tracePt t="15140" x="4621213" y="7353300"/>
          <p14:tracePt t="15156" x="4621213" y="7367588"/>
          <p14:tracePt t="15173" x="4621213" y="7394575"/>
          <p14:tracePt t="15190" x="4621213" y="7419975"/>
          <p14:tracePt t="15207" x="4660900" y="7446963"/>
          <p14:tracePt t="15223" x="4835525" y="7446963"/>
          <p14:tracePt t="15240" x="5357813" y="7419975"/>
          <p14:tracePt t="15257" x="6040438" y="7165975"/>
          <p14:tracePt t="15274" x="6456363" y="6845300"/>
          <p14:tracePt t="15290" x="6483350" y="6804025"/>
          <p14:tracePt t="15307" x="6483350" y="6656388"/>
          <p14:tracePt t="15324" x="6483350" y="6589713"/>
          <p14:tracePt t="15340" x="6456363" y="6510338"/>
          <p14:tracePt t="15357" x="6362700" y="6442075"/>
          <p14:tracePt t="15374" x="6161088" y="6375400"/>
          <p14:tracePt t="15390" x="5946775" y="6348413"/>
          <p14:tracePt t="15408" x="5773738" y="6348413"/>
          <p14:tracePt t="15424" x="5705475" y="6348413"/>
          <p14:tracePt t="15458" x="5680075" y="6348413"/>
          <p14:tracePt t="15474" x="5665788" y="6389688"/>
          <p14:tracePt t="15491" x="5653088" y="6456363"/>
          <p14:tracePt t="15507" x="5653088" y="6550025"/>
          <p14:tracePt t="15524" x="5653088" y="6656388"/>
          <p14:tracePt t="15541" x="5653088" y="6710363"/>
          <p14:tracePt t="15557" x="5692775" y="6737350"/>
          <p14:tracePt t="15574" x="5719763" y="6737350"/>
          <p14:tracePt t="15591" x="5759450" y="6764338"/>
          <p14:tracePt t="15608" x="5826125" y="6764338"/>
          <p14:tracePt t="15624" x="5894388" y="6764338"/>
          <p14:tracePt t="15642" x="5961063" y="6764338"/>
          <p14:tracePt t="15658" x="5973763" y="6764338"/>
          <p14:tracePt t="15674" x="6000750" y="6764338"/>
          <p14:tracePt t="17236" x="6013450" y="6777038"/>
          <p14:tracePt t="17900" x="6013450" y="6791325"/>
          <p14:tracePt t="18836" x="6027738" y="6791325"/>
          <p14:tracePt t="19748" x="6040438" y="6791325"/>
          <p14:tracePt t="20148" x="6040438" y="6777038"/>
          <p14:tracePt t="22476" x="6054725" y="6764338"/>
          <p14:tracePt t="22500" x="6081713" y="6777038"/>
          <p14:tracePt t="22507" x="6081713" y="6804025"/>
          <p14:tracePt t="22516" x="6121400" y="6845300"/>
          <p14:tracePt t="22525" x="6175375" y="6884988"/>
          <p14:tracePt t="22542" x="6323013" y="6951663"/>
          <p14:tracePt t="22558" x="6469063" y="6991350"/>
          <p14:tracePt t="22575" x="6577013" y="6965950"/>
          <p14:tracePt t="22592" x="6643688" y="6911975"/>
          <p14:tracePt t="22609" x="6683375" y="6818313"/>
          <p14:tracePt t="22625" x="6697663" y="6589713"/>
          <p14:tracePt t="22642" x="6697663" y="6402388"/>
          <p14:tracePt t="22658" x="6697663" y="6281738"/>
          <p14:tracePt t="22675" x="6616700" y="6134100"/>
          <p14:tracePt t="22692" x="6469063" y="6027738"/>
          <p14:tracePt t="22709" x="6348413" y="5961063"/>
          <p14:tracePt t="22725" x="6215063" y="5934075"/>
          <p14:tracePt t="22742" x="6121400" y="5934075"/>
          <p14:tracePt t="22759" x="6081713" y="5934075"/>
          <p14:tracePt t="22792" x="6054725" y="5946775"/>
          <p14:tracePt t="22809" x="6000750" y="6040438"/>
          <p14:tracePt t="22826" x="6000750" y="6108700"/>
          <p14:tracePt t="22842" x="5988050" y="6254750"/>
          <p14:tracePt t="22859" x="6054725" y="6375400"/>
          <p14:tracePt t="22876" x="6227763" y="6469063"/>
          <p14:tracePt t="22893" x="6469063" y="6496050"/>
          <p14:tracePt t="22909" x="6630988" y="6496050"/>
          <p14:tracePt t="22926" x="6643688" y="6483350"/>
          <p14:tracePt t="22943" x="6656388" y="6442075"/>
          <p14:tracePt t="22959" x="6656388" y="6375400"/>
          <p14:tracePt t="22976" x="6656388" y="6281738"/>
          <p14:tracePt t="22993" x="6656388" y="6175375"/>
          <p14:tracePt t="23010" x="6616700" y="6054725"/>
          <p14:tracePt t="23026" x="6577013" y="6000750"/>
          <p14:tracePt t="23043" x="6537325" y="5961063"/>
          <p14:tracePt t="23060" x="6496050" y="5961063"/>
          <p14:tracePt t="23077" x="6483350" y="5961063"/>
          <p14:tracePt t="23093" x="6456363" y="5961063"/>
          <p14:tracePt t="23110" x="6416675" y="6067425"/>
          <p14:tracePt t="23126" x="6375400" y="6281738"/>
          <p14:tracePt t="23143" x="6375400" y="6402388"/>
          <p14:tracePt t="23160" x="6416675" y="6589713"/>
          <p14:tracePt t="23176" x="6562725" y="6751638"/>
          <p14:tracePt t="23193" x="6804025" y="6965950"/>
          <p14:tracePt t="23210" x="6978650" y="7032625"/>
          <p14:tracePt t="23226" x="7045325" y="7032625"/>
          <p14:tracePt t="23244" x="7059613" y="7032625"/>
          <p14:tracePt t="23277" x="7085013" y="6991350"/>
          <p14:tracePt t="23294" x="7085013" y="6858000"/>
          <p14:tracePt t="23311" x="7032625" y="6697663"/>
          <p14:tracePt t="23327" x="6938963" y="6510338"/>
          <p14:tracePt t="23345" x="6804025" y="6348413"/>
          <p14:tracePt t="23361" x="6604000" y="6215063"/>
          <p14:tracePt t="23378" x="6335713" y="6148388"/>
          <p14:tracePt t="23394" x="6296025" y="6148388"/>
          <p14:tracePt t="23411" x="6254750" y="6148388"/>
          <p14:tracePt t="23428" x="6215063" y="6188075"/>
          <p14:tracePt t="23444" x="6134100" y="6335713"/>
          <p14:tracePt t="23462" x="6067425" y="6537325"/>
          <p14:tracePt t="23478" x="6067425" y="6764338"/>
          <p14:tracePt t="23495" x="6081713" y="7032625"/>
          <p14:tracePt t="23511" x="6242050" y="7286625"/>
          <p14:tracePt t="23528" x="6456363" y="7446963"/>
          <p14:tracePt t="23545" x="6656388" y="7500938"/>
          <p14:tracePt t="23562" x="6831013" y="7461250"/>
          <p14:tracePt t="23578" x="6858000" y="7434263"/>
          <p14:tracePt t="23595" x="6938963" y="7219950"/>
          <p14:tracePt t="23611" x="6951663" y="7032625"/>
          <p14:tracePt t="23628" x="6938963" y="6831013"/>
          <p14:tracePt t="23645" x="6791325" y="6562725"/>
          <p14:tracePt t="23661" x="6577013" y="6308725"/>
          <p14:tracePt t="23678" x="6323013" y="6175375"/>
          <p14:tracePt t="23695" x="6054725" y="6094413"/>
          <p14:tracePt t="23712" x="5786438" y="6081713"/>
          <p14:tracePt t="23715" x="5692775" y="6081713"/>
          <p14:tracePt t="23729" x="5638800" y="6081713"/>
          <p14:tracePt t="23745" x="5559425" y="6081713"/>
          <p14:tracePt t="23762" x="5532438" y="6081713"/>
          <p14:tracePt t="23778" x="5491163" y="6134100"/>
          <p14:tracePt t="23795" x="5438775" y="6202363"/>
          <p14:tracePt t="23812" x="5370513" y="6335713"/>
          <p14:tracePt t="23829" x="5357813" y="6483350"/>
          <p14:tracePt t="23846" x="5357813" y="6630988"/>
          <p14:tracePt t="23862" x="5384800" y="6764338"/>
          <p14:tracePt t="23879" x="5626100" y="6858000"/>
          <p14:tracePt t="23896" x="5988050" y="6884988"/>
          <p14:tracePt t="23912" x="6362700" y="6884988"/>
          <p14:tracePt t="23929" x="6643688" y="6751638"/>
          <p14:tracePt t="23946" x="6751638" y="6643688"/>
          <p14:tracePt t="23962" x="6751638" y="6616700"/>
          <p14:tracePt t="23979" x="6777038" y="6416675"/>
          <p14:tracePt t="23996" x="6777038" y="6323013"/>
          <p14:tracePt t="24012" x="6751638" y="6227763"/>
          <p14:tracePt t="24029" x="6710363" y="6175375"/>
          <p14:tracePt t="24046" x="6697663" y="6148388"/>
          <p14:tracePt t="24063" x="6683375" y="6148388"/>
          <p14:tracePt t="24114" x="6670675" y="6148388"/>
          <p14:tracePt t="24131" x="6670675" y="6202363"/>
          <p14:tracePt t="24139" x="6670675" y="6296025"/>
          <p14:tracePt t="24147" x="6670675" y="6362700"/>
          <p14:tracePt t="24163" x="6804025" y="6589713"/>
          <p14:tracePt t="24179" x="7032625" y="6818313"/>
          <p14:tracePt t="24196" x="7286625" y="6978650"/>
          <p14:tracePt t="24212" x="7527925" y="7085013"/>
          <p14:tracePt t="24229" x="7621588" y="7099300"/>
          <p14:tracePt t="24292" x="7634288" y="7099300"/>
          <p14:tracePt t="24308" x="7634288" y="7072313"/>
          <p14:tracePt t="24316" x="7634288" y="7059613"/>
          <p14:tracePt t="24330" x="7634288" y="7032625"/>
          <p14:tracePt t="24347" x="7634288" y="7005638"/>
          <p14:tracePt t="24363" x="7634288" y="6991350"/>
          <p14:tracePt t="24404" x="7634288" y="6978650"/>
          <p14:tracePt t="25012" x="7634288" y="6965950"/>
          <p14:tracePt t="25428" x="7621588" y="6965950"/>
          <p14:tracePt t="25691" x="7594600" y="6965950"/>
          <p14:tracePt t="25748" x="7581900" y="6965950"/>
          <p14:tracePt t="27660" x="7567613" y="6965950"/>
          <p14:tracePt t="27852" x="7554913" y="6965950"/>
          <p14:tracePt t="27860" x="7527925" y="6951663"/>
          <p14:tracePt t="27872" x="7527925" y="6924675"/>
          <p14:tracePt t="27889" x="7461250" y="6831013"/>
          <p14:tracePt t="27906" x="7380288" y="6724650"/>
          <p14:tracePt t="27922" x="7246938" y="6496050"/>
          <p14:tracePt t="27939" x="7192963" y="6416675"/>
          <p14:tracePt t="27957" x="7138988" y="6323013"/>
          <p14:tracePt t="27973" x="7126288" y="6296025"/>
          <p14:tracePt t="27989" x="7099300" y="6269038"/>
          <p14:tracePt t="28006" x="7099300" y="6254750"/>
          <p14:tracePt t="28023" x="7085013" y="6254750"/>
          <p14:tracePt t="28040" x="7085013" y="6242050"/>
          <p14:tracePt t="33315" x="7112000" y="6242050"/>
          <p14:tracePt t="33324" x="7153275" y="6242050"/>
          <p14:tracePt t="33336" x="7205663" y="6242050"/>
          <p14:tracePt t="33354" x="7594600" y="6375400"/>
          <p14:tracePt t="33370" x="7835900" y="6442075"/>
          <p14:tracePt t="33386" x="7956550" y="6456363"/>
          <p14:tracePt t="33403" x="8104188" y="6469063"/>
          <p14:tracePt t="33420" x="8224838" y="6469063"/>
          <p14:tracePt t="33437" x="8304213" y="6456363"/>
          <p14:tracePt t="33453" x="8439150" y="6402388"/>
          <p14:tracePt t="33470" x="8532813" y="6323013"/>
          <p14:tracePt t="33487" x="8612188" y="6242050"/>
          <p14:tracePt t="33504" x="8653463" y="6148388"/>
          <p14:tracePt t="33520" x="8666163" y="6067425"/>
          <p14:tracePt t="33538" x="8666163" y="5946775"/>
          <p14:tracePt t="33554" x="8666163" y="5894388"/>
          <p14:tracePt t="33570" x="8572500" y="5799138"/>
          <p14:tracePt t="33587" x="8478838" y="5773738"/>
          <p14:tracePt t="33604" x="8385175" y="5773738"/>
          <p14:tracePt t="33620" x="8331200" y="5773738"/>
          <p14:tracePt t="33654" x="8291513" y="5786438"/>
          <p14:tracePt t="33671" x="8264525" y="5840413"/>
          <p14:tracePt t="33687" x="8237538" y="5894388"/>
          <p14:tracePt t="33704" x="8224838" y="6040438"/>
          <p14:tracePt t="33708" x="8224838" y="6134100"/>
          <p14:tracePt t="33722" x="8237538" y="6296025"/>
          <p14:tracePt t="33738" x="8370888" y="6469063"/>
          <p14:tracePt t="33754" x="8572500" y="6562725"/>
          <p14:tracePt t="33771" x="8813800" y="6630988"/>
          <p14:tracePt t="33787" x="9013825" y="6670675"/>
          <p14:tracePt t="33804" x="9109075" y="6670675"/>
          <p14:tracePt t="33821" x="9121775" y="6670675"/>
          <p14:tracePt t="33838" x="9134475" y="6670675"/>
          <p14:tracePt t="33871" x="9134475" y="6656388"/>
          <p14:tracePt t="34020" x="9148763" y="6656388"/>
          <p14:tracePt t="34035" x="9148763" y="6670675"/>
          <p14:tracePt t="34084" x="9148763" y="6683375"/>
          <p14:tracePt t="34091" x="9148763" y="6710363"/>
          <p14:tracePt t="34154" x="9134475" y="6724650"/>
          <p14:tracePt t="34332" x="9121775" y="6724650"/>
          <p14:tracePt t="34516" x="9109075" y="6724650"/>
          <p14:tracePt t="34532" x="9094788" y="6724650"/>
          <p14:tracePt t="34556" x="9082088" y="6724650"/>
          <p14:tracePt t="34572" x="9067800" y="6710363"/>
          <p14:tracePt t="34596" x="9055100" y="6710363"/>
          <p14:tracePt t="34611" x="9040813" y="6710363"/>
          <p14:tracePt t="34628" x="9028113" y="6710363"/>
          <p14:tracePt t="34643" x="9013825" y="6710363"/>
          <p14:tracePt t="34651" x="9001125" y="6710363"/>
          <p14:tracePt t="34692" x="8988425" y="6710363"/>
          <p14:tracePt t="34716" x="8974138" y="6710363"/>
          <p14:tracePt t="34820" x="8961438" y="6710363"/>
          <p14:tracePt t="34956" x="8961438" y="6697663"/>
          <p14:tracePt t="35188" x="8934450" y="6697663"/>
          <p14:tracePt t="38924" x="8920163" y="6697663"/>
          <p14:tracePt t="38940" x="8920163" y="6710363"/>
          <p14:tracePt t="38956" x="8907463" y="6737350"/>
          <p14:tracePt t="38971" x="8894763" y="6764338"/>
          <p14:tracePt t="39004" x="8880475" y="6791325"/>
          <p14:tracePt t="39140" x="8880475" y="6804025"/>
          <p14:tracePt t="40195" x="8880475" y="6818313"/>
          <p14:tracePt t="40204" x="8880475" y="6831013"/>
          <p14:tracePt t="40211" x="8880475" y="6897688"/>
          <p14:tracePt t="40221" x="8907463" y="7032625"/>
          <p14:tracePt t="40237" x="9109075" y="7340600"/>
          <p14:tracePt t="40254" x="9282113" y="7581900"/>
          <p14:tracePt t="40270" x="9442450" y="7808913"/>
          <p14:tracePt t="40287" x="9563100" y="7942263"/>
          <p14:tracePt t="40304" x="9683750" y="8050213"/>
          <p14:tracePt t="40321" x="9791700" y="8116888"/>
          <p14:tracePt t="40337" x="9912350" y="8156575"/>
          <p14:tracePt t="40354" x="10045700" y="8183563"/>
          <p14:tracePt t="40371" x="10247313" y="8210550"/>
          <p14:tracePt t="40387" x="10367963" y="8210550"/>
          <p14:tracePt t="40404" x="10420350" y="8197850"/>
          <p14:tracePt t="40421" x="10474325" y="8131175"/>
          <p14:tracePt t="40438" x="10582275" y="7956550"/>
          <p14:tracePt t="40455" x="10836275" y="7702550"/>
          <p14:tracePt t="40472" x="11131550" y="7407275"/>
          <p14:tracePt t="40488" x="11466513" y="7112000"/>
          <p14:tracePt t="40505" x="11961813" y="6724650"/>
          <p14:tracePt t="40522" x="12457113" y="6456363"/>
          <p14:tracePt t="40538" x="12858750" y="6362700"/>
          <p14:tracePt t="40555" x="13528675" y="6335713"/>
          <p14:tracePt t="40571" x="14358938" y="6335713"/>
          <p14:tracePt t="40588" x="15176500" y="6483350"/>
          <p14:tracePt t="40605" x="15940088" y="6589713"/>
          <p14:tracePt t="40622" x="16260763" y="6630988"/>
          <p14:tracePt t="40638" x="16341725" y="6670675"/>
          <p14:tracePt t="40655" x="16341725" y="6683375"/>
          <p14:tracePt t="40672" x="16341725" y="6697663"/>
          <p14:tracePt t="40820" x="16354425" y="6697663"/>
          <p14:tracePt t="40828" x="16368713" y="6710363"/>
          <p14:tracePt t="40839" x="16381413" y="6737350"/>
          <p14:tracePt t="40856" x="16408400" y="6791325"/>
          <p14:tracePt t="40872" x="16421100" y="6804025"/>
          <p14:tracePt t="40916" x="16421100" y="6818313"/>
          <p14:tracePt t="40924" x="16421100" y="6831013"/>
          <p14:tracePt t="40948" x="16421100" y="6845300"/>
          <p14:tracePt t="40963" x="16421100" y="6870700"/>
          <p14:tracePt t="41003" x="16421100" y="6884988"/>
          <p14:tracePt t="41019" x="16421100" y="6897688"/>
          <p14:tracePt t="41027" x="16421100" y="6924675"/>
          <p14:tracePt t="41039" x="16421100" y="6938963"/>
          <p14:tracePt t="41056" x="16421100" y="6965950"/>
          <p14:tracePt t="41073" x="16421100" y="6991350"/>
          <p14:tracePt t="41090" x="16421100" y="7005638"/>
          <p14:tracePt t="41147" x="16421100" y="7032625"/>
          <p14:tracePt t="41212" x="16421100" y="7045325"/>
          <p14:tracePt t="41236" x="16421100" y="7072313"/>
          <p14:tracePt t="41324" x="16421100" y="7085013"/>
          <p14:tracePt t="41348" x="16421100" y="7112000"/>
          <p14:tracePt t="41356" x="16421100" y="7126288"/>
          <p14:tracePt t="41371" x="16421100" y="7153275"/>
          <p14:tracePt t="41388" x="16421100" y="7165975"/>
          <p14:tracePt t="41404" x="16421100" y="7192963"/>
          <p14:tracePt t="41420" x="16421100" y="7205663"/>
          <p14:tracePt t="41436" x="16421100" y="7219950"/>
          <p14:tracePt t="41468" x="16421100" y="7232650"/>
          <p14:tracePt t="41636" x="16421100" y="7246938"/>
          <p14:tracePt t="41708" x="16421100" y="7273925"/>
          <p14:tracePt t="46940" x="16368713" y="7273925"/>
          <p14:tracePt t="46947" x="16314738" y="7259638"/>
          <p14:tracePt t="46955" x="16300450" y="7219950"/>
          <p14:tracePt t="51532" x="16275050" y="7205663"/>
          <p14:tracePt t="51539" x="16260763" y="7192963"/>
          <p14:tracePt t="51595" x="16248063" y="7180263"/>
          <p14:tracePt t="51602" x="16233775" y="7180263"/>
          <p14:tracePt t="51610" x="16221075" y="7165975"/>
          <p14:tracePt t="51618" x="16194088" y="7165975"/>
          <p14:tracePt t="51659" x="16181388" y="7165975"/>
          <p14:tracePt t="51666" x="16127413" y="7138988"/>
          <p14:tracePt t="51674" x="16086138" y="7138988"/>
          <p14:tracePt t="51683" x="15967075" y="7099300"/>
          <p14:tracePt t="51699" x="15684500" y="7059613"/>
          <p14:tracePt t="51716" x="15457488" y="7045325"/>
          <p14:tracePt t="51733" x="15270163" y="7005638"/>
          <p14:tracePt t="51750" x="15189200" y="7005638"/>
          <p14:tracePt t="51766" x="15082838" y="7005638"/>
          <p14:tracePt t="51783" x="14814550" y="7005638"/>
          <p14:tracePt t="51785" x="14654213" y="7005638"/>
          <p14:tracePt t="51800" x="14439900" y="7005638"/>
          <p14:tracePt t="51816" x="14063663" y="7005638"/>
          <p14:tracePt t="51833" x="13635038" y="6951663"/>
          <p14:tracePt t="51850" x="13233400" y="6884988"/>
          <p14:tracePt t="51867" x="13206413" y="6884988"/>
          <p14:tracePt t="51883" x="13181013" y="6870700"/>
          <p14:tracePt t="51954" x="13181013" y="6858000"/>
          <p14:tracePt t="52139" x="13193713" y="6858000"/>
          <p14:tracePt t="52156" x="13220700" y="6858000"/>
          <p14:tracePt t="52163" x="13233400" y="6858000"/>
          <p14:tracePt t="52172" x="13274675" y="6858000"/>
          <p14:tracePt t="52185" x="13381038" y="6858000"/>
          <p14:tracePt t="52202" x="13555663" y="6764338"/>
          <p14:tracePt t="52218" x="13689013" y="6656388"/>
          <p14:tracePt t="52235" x="13716000" y="6604000"/>
          <p14:tracePt t="52251" x="13716000" y="6510338"/>
          <p14:tracePt t="52269" x="13716000" y="6335713"/>
          <p14:tracePt t="52285" x="13716000" y="6134100"/>
          <p14:tracePt t="52290" x="13703300" y="6054725"/>
          <p14:tracePt t="52301" x="13676313" y="5946775"/>
          <p14:tracePt t="52318" x="13568363" y="5773738"/>
          <p14:tracePt t="52335" x="13462000" y="5626100"/>
          <p14:tracePt t="52352" x="13341350" y="5518150"/>
          <p14:tracePt t="52368" x="13139738" y="5438775"/>
          <p14:tracePt t="52385" x="12925425" y="5397500"/>
          <p14:tracePt t="52402" x="12885738" y="5384800"/>
          <p14:tracePt t="52418" x="12871450" y="5384800"/>
          <p14:tracePt t="52435" x="12831763" y="5397500"/>
          <p14:tracePt t="52469" x="12819063" y="5411788"/>
          <p14:tracePt t="52485" x="12804775" y="5438775"/>
          <p14:tracePt t="52502" x="12804775" y="5465763"/>
          <p14:tracePt t="52519" x="12804775" y="5478463"/>
          <p14:tracePt t="52535" x="12804775" y="5518150"/>
          <p14:tracePt t="52552" x="12804775" y="5532438"/>
          <p14:tracePt t="52568" x="12819063" y="5559425"/>
          <p14:tracePt t="58195" x="12831763" y="5559425"/>
          <p14:tracePt t="62372" x="12831763" y="5572125"/>
          <p14:tracePt t="62476" x="12846050" y="5584825"/>
          <p14:tracePt t="62651" x="12858750" y="5584825"/>
          <p14:tracePt t="62683" x="12858750" y="5599113"/>
          <p14:tracePt t="62701" x="12871450" y="5611813"/>
          <p14:tracePt t="62731" x="12885738" y="5626100"/>
          <p14:tracePt t="62747" x="12885738" y="5638800"/>
          <p14:tracePt t="62755" x="12898438" y="5653088"/>
          <p14:tracePt t="62764" x="12912725" y="5665788"/>
          <p14:tracePt t="62778" x="12939713" y="5705475"/>
          <p14:tracePt t="62795" x="12979400" y="5759450"/>
          <p14:tracePt t="62812" x="13019088" y="5799138"/>
          <p14:tracePt t="62828" x="13073063" y="5853113"/>
          <p14:tracePt t="62845" x="13100050" y="5880100"/>
          <p14:tracePt t="62862" x="13166725" y="5934075"/>
          <p14:tracePt t="62879" x="13206413" y="5973763"/>
          <p14:tracePt t="62896" x="13314363" y="6054725"/>
          <p14:tracePt t="62912" x="13435013" y="6134100"/>
          <p14:tracePt t="62930" x="13649325" y="6254750"/>
          <p14:tracePt t="62946" x="13742988" y="6281738"/>
          <p14:tracePt t="62962" x="13970000" y="6335713"/>
          <p14:tracePt t="62979" x="14117638" y="6348413"/>
          <p14:tracePt t="62996" x="14252575" y="6375400"/>
          <p14:tracePt t="63012" x="14385925" y="6389688"/>
          <p14:tracePt t="63029" x="14506575" y="6389688"/>
          <p14:tracePt t="63046" x="14681200" y="6389688"/>
          <p14:tracePt t="63063" x="14868525" y="6389688"/>
          <p14:tracePt t="63079" x="15068550" y="6389688"/>
          <p14:tracePt t="63096" x="15255875" y="6389688"/>
          <p14:tracePt t="63112" x="15376525" y="6389688"/>
          <p14:tracePt t="63129" x="15470188" y="6402388"/>
          <p14:tracePt t="63145" x="15578138" y="6416675"/>
          <p14:tracePt t="63163" x="15617825" y="6429375"/>
          <p14:tracePt t="63180" x="15698788" y="6469063"/>
          <p14:tracePt t="63196" x="15765463" y="6523038"/>
          <p14:tracePt t="63213" x="15819438" y="6562725"/>
          <p14:tracePt t="63229" x="15859125" y="6589713"/>
          <p14:tracePt t="63246" x="15871825" y="6604000"/>
          <p14:tracePt t="63263" x="15886113" y="6630988"/>
          <p14:tracePt t="64755" x="15886113" y="6643688"/>
          <p14:tracePt t="65804" x="15871825" y="6643688"/>
          <p14:tracePt t="67035" x="15859125" y="6643688"/>
          <p14:tracePt t="67051" x="15846425" y="6643688"/>
          <p14:tracePt t="67068" x="15819438" y="6670675"/>
          <p14:tracePt t="67075" x="15778163" y="6670675"/>
          <p14:tracePt t="67089" x="15738475" y="6670675"/>
          <p14:tracePt t="67106" x="15657513" y="6724650"/>
          <p14:tracePt t="67123" x="15644813" y="6724650"/>
          <p14:tracePt t="67139" x="15617825" y="6724650"/>
          <p14:tracePt t="67156" x="15551150" y="6751638"/>
          <p14:tracePt t="67173" x="15484475" y="6777038"/>
          <p14:tracePt t="67190" x="15403513" y="6791325"/>
          <p14:tracePt t="67206" x="15255875" y="6858000"/>
          <p14:tracePt t="67223" x="15028863" y="6965950"/>
          <p14:tracePt t="67240" x="14787563" y="7032625"/>
          <p14:tracePt t="67257" x="14452600" y="7138988"/>
          <p14:tracePt t="67273" x="14198600" y="7180263"/>
          <p14:tracePt t="67290" x="13970000" y="7192963"/>
          <p14:tracePt t="67306" x="13728700" y="7192963"/>
          <p14:tracePt t="67323" x="13435013" y="7180263"/>
          <p14:tracePt t="67340" x="13085763" y="7059613"/>
          <p14:tracePt t="67357" x="12711113" y="6870700"/>
          <p14:tracePt t="67373" x="12442825" y="6697663"/>
          <p14:tracePt t="67390" x="12269788" y="6550025"/>
          <p14:tracePt t="67407" x="12122150" y="6375400"/>
          <p14:tracePt t="67424" x="11974513" y="6161088"/>
          <p14:tracePt t="67440" x="11799888" y="5880100"/>
          <p14:tracePt t="67457" x="11599863" y="5584825"/>
          <p14:tracePt t="67473" x="11385550" y="5318125"/>
          <p14:tracePt t="67490" x="11144250" y="4995863"/>
          <p14:tracePt t="67507" x="10996613" y="4768850"/>
          <p14:tracePt t="67524" x="10823575" y="4460875"/>
          <p14:tracePt t="67541" x="10634663" y="4138613"/>
          <p14:tracePt t="67557" x="10447338" y="3870325"/>
          <p14:tracePt t="67574" x="10260013" y="3589338"/>
          <p14:tracePt t="67591" x="10166350" y="3416300"/>
          <p14:tracePt t="67607" x="10099675" y="3254375"/>
          <p14:tracePt t="67625" x="10072688" y="3133725"/>
          <p14:tracePt t="67641" x="10072688" y="3081338"/>
          <p14:tracePt t="67658" x="10072688" y="3054350"/>
          <p14:tracePt t="67674" x="10072688" y="3027363"/>
          <p14:tracePt t="67691" x="10072688" y="2987675"/>
          <p14:tracePt t="67708" x="10072688" y="2960688"/>
          <p14:tracePt t="67724" x="10099675" y="2906713"/>
          <p14:tracePt t="67741" x="10126663" y="2867025"/>
          <p14:tracePt t="67758" x="10153650" y="2825750"/>
          <p14:tracePt t="67843" x="10166350" y="2825750"/>
          <p14:tracePt t="67851" x="10193338" y="2840038"/>
          <p14:tracePt t="67859" x="10206038" y="2852738"/>
          <p14:tracePt t="67875" x="10299700" y="2960688"/>
          <p14:tracePt t="67892" x="10394950" y="3067050"/>
          <p14:tracePt t="67908" x="10488613" y="3160713"/>
          <p14:tracePt t="67925" x="10501313" y="3175000"/>
          <p14:tracePt t="67971" x="10514013" y="3160713"/>
          <p14:tracePt t="67987" x="10514013" y="3133725"/>
          <p14:tracePt t="67995" x="10528300" y="3108325"/>
          <p14:tracePt t="68009" x="10541000" y="3081338"/>
          <p14:tracePt t="68025" x="10541000" y="3054350"/>
          <p14:tracePt t="68042" x="10541000" y="2946400"/>
          <p14:tracePt t="68058" x="10434638" y="2746375"/>
          <p14:tracePt t="68075" x="10353675" y="2625725"/>
          <p14:tracePt t="68092" x="10193338" y="2505075"/>
          <p14:tracePt t="68108" x="9871075" y="2397125"/>
          <p14:tracePt t="68125" x="9282113" y="2224088"/>
          <p14:tracePt t="68142" x="8385175" y="2116138"/>
          <p14:tracePt t="68158" x="7259638" y="1968500"/>
          <p14:tracePt t="68175" x="6161088" y="1795463"/>
          <p14:tracePt t="68192" x="5397500" y="1687513"/>
          <p14:tracePt t="68209" x="4567238" y="1566863"/>
          <p14:tracePt t="68225" x="4005263" y="1473200"/>
          <p14:tracePt t="68242" x="3335338" y="1366838"/>
          <p14:tracePt t="68259" x="2719388" y="1273175"/>
          <p14:tracePt t="68275" x="2103438" y="1192213"/>
          <p14:tracePt t="68292" x="1674813" y="1125538"/>
          <p14:tracePt t="68309" x="1512888" y="1098550"/>
          <p14:tracePt t="68325" x="1487488" y="1098550"/>
          <p14:tracePt t="68395" x="1500188" y="1125538"/>
          <p14:tracePt t="68404" x="1581150" y="1258888"/>
          <p14:tracePt t="68412" x="1620838" y="1379538"/>
          <p14:tracePt t="68426" x="1862138" y="1822450"/>
          <p14:tracePt t="68443" x="2357438" y="2638425"/>
          <p14:tracePt t="68459" x="3121025" y="3603625"/>
          <p14:tracePt t="68476" x="4325938" y="4754563"/>
          <p14:tracePt t="68493" x="5732463" y="5665788"/>
          <p14:tracePt t="68510" x="7219950" y="6323013"/>
          <p14:tracePt t="68526" x="8424863" y="6577013"/>
          <p14:tracePt t="68543" x="9644063" y="6683375"/>
          <p14:tracePt t="68560" x="10447338" y="6683375"/>
          <p14:tracePt t="68577" x="10648950" y="6643688"/>
          <p14:tracePt t="68594" x="10648950" y="6630988"/>
          <p14:tracePt t="68610" x="10648950" y="6616700"/>
          <p14:tracePt t="68627" x="10648950" y="6577013"/>
          <p14:tracePt t="68643" x="10648950" y="6537325"/>
          <p14:tracePt t="68660" x="10782300" y="6510338"/>
          <p14:tracePt t="68677" x="10983913" y="6510338"/>
          <p14:tracePt t="68693" x="11183938" y="6510338"/>
          <p14:tracePt t="68710" x="11398250" y="6510338"/>
          <p14:tracePt t="68727" x="11720513" y="6510338"/>
          <p14:tracePt t="68743" x="12082463" y="6510338"/>
          <p14:tracePt t="68760" x="12523788" y="6510338"/>
          <p14:tracePt t="68777" x="13019088" y="6510338"/>
          <p14:tracePt t="68794" x="13073063" y="6510338"/>
          <p14:tracePt t="68810" x="13112750" y="6483350"/>
          <p14:tracePt t="68827" x="13127038" y="6442075"/>
          <p14:tracePt t="68844" x="13127038" y="6402388"/>
          <p14:tracePt t="68861" x="13127038" y="6362700"/>
          <p14:tracePt t="68877" x="13127038" y="6335713"/>
          <p14:tracePt t="68894" x="13127038" y="6281738"/>
          <p14:tracePt t="68911" x="13127038" y="6269038"/>
          <p14:tracePt t="68928" x="13127038" y="6242050"/>
          <p14:tracePt t="68944" x="13127038" y="6188075"/>
          <p14:tracePt t="68961" x="13127038" y="6134100"/>
          <p14:tracePt t="68977" x="13127038" y="6108700"/>
          <p14:tracePt t="68994" x="13127038" y="6040438"/>
          <p14:tracePt t="69011" x="13127038" y="5973763"/>
          <p14:tracePt t="69028" x="13112750" y="5946775"/>
          <p14:tracePt t="69044" x="13100050" y="5907088"/>
          <p14:tracePt t="69061" x="13085763" y="5880100"/>
          <p14:tracePt t="69078" x="13073063" y="5867400"/>
          <p14:tracePt t="69094" x="13060363" y="5840413"/>
          <p14:tracePt t="69111" x="13046075" y="5813425"/>
          <p14:tracePt t="69127" x="13019088" y="5799138"/>
          <p14:tracePt t="69715" x="13019088" y="5786438"/>
          <p14:tracePt t="69732" x="13006388" y="5786438"/>
          <p14:tracePt t="69763" x="12979400" y="5786438"/>
          <p14:tracePt t="69804" x="12966700" y="5799138"/>
          <p14:tracePt t="69811" x="12939713" y="5826125"/>
          <p14:tracePt t="69827" x="12912725" y="5826125"/>
          <p14:tracePt t="69835" x="12898438" y="5853113"/>
          <p14:tracePt t="69846" x="12885738" y="5853113"/>
          <p14:tracePt t="69863" x="12831763" y="5919788"/>
          <p14:tracePt t="69880" x="12792075" y="5934075"/>
          <p14:tracePt t="69897" x="12725400" y="5946775"/>
          <p14:tracePt t="69913" x="12684125" y="5973763"/>
          <p14:tracePt t="69930" x="12430125" y="6000750"/>
          <p14:tracePt t="69947" x="12109450" y="6040438"/>
          <p14:tracePt t="69963" x="11774488" y="6067425"/>
          <p14:tracePt t="69980" x="11518900" y="6121400"/>
          <p14:tracePt t="69997" x="11331575" y="6121400"/>
          <p14:tracePt t="70013" x="11277600" y="6121400"/>
          <p14:tracePt t="70031" x="11237913" y="6121400"/>
          <p14:tracePt t="70047" x="11198225" y="6121400"/>
          <p14:tracePt t="70063" x="11131550" y="6121400"/>
          <p14:tracePt t="70080" x="11037888" y="6121400"/>
          <p14:tracePt t="70097" x="10983913" y="6108700"/>
          <p14:tracePt t="70113" x="10942638" y="6081713"/>
          <p14:tracePt t="70130" x="10917238" y="6067425"/>
          <p14:tracePt t="70147" x="10863263" y="6027738"/>
          <p14:tracePt t="70163" x="10796588" y="5973763"/>
          <p14:tracePt t="70180" x="10728325" y="5934075"/>
          <p14:tracePt t="70197" x="10688638" y="5907088"/>
          <p14:tracePt t="70214" x="10675938" y="5894388"/>
          <p14:tracePt t="70247" x="10675938" y="5880100"/>
          <p14:tracePt t="70659" x="10648950" y="5894388"/>
          <p14:tracePt t="70675" x="10621963" y="5894388"/>
          <p14:tracePt t="70683" x="10567988" y="5894388"/>
          <p14:tracePt t="70691" x="10474325" y="5907088"/>
          <p14:tracePt t="70699" x="10299700" y="5961063"/>
          <p14:tracePt t="70715" x="9725025" y="5973763"/>
          <p14:tracePt t="70732" x="8747125" y="5973763"/>
          <p14:tracePt t="70749" x="7488238" y="5853113"/>
          <p14:tracePt t="70765" x="6121400" y="5518150"/>
          <p14:tracePt t="70782" x="4862513" y="4995863"/>
          <p14:tracePt t="70800" x="3482975" y="4394200"/>
          <p14:tracePt t="70816" x="2263775" y="3683000"/>
          <p14:tracePt t="70833" x="750888" y="2665413"/>
          <p14:tracePt t="70851" x="39688" y="2170113"/>
          <p14:tracePt t="70866" x="0" y="1916113"/>
          <p14:tracePt t="70882" x="0" y="1754188"/>
          <p14:tracePt t="70899" x="0" y="1674813"/>
          <p14:tracePt t="70916" x="0" y="1566863"/>
          <p14:tracePt t="70933" x="0" y="1539875"/>
          <p14:tracePt t="70949" x="0" y="1473200"/>
          <p14:tracePt t="70966" x="0" y="1393825"/>
          <p14:tracePt t="70983" x="0" y="1339850"/>
          <p14:tracePt t="70999" x="0" y="1246188"/>
          <p14:tracePt t="71016" x="0" y="1152525"/>
          <p14:tracePt t="71034" x="0" y="977900"/>
          <p14:tracePt t="71049" x="0" y="938213"/>
          <p14:tracePt t="71066" x="0" y="803275"/>
          <p14:tracePt t="71083" x="0" y="696913"/>
          <p14:tracePt t="71100" x="0" y="57626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0709" y="1644439"/>
            <a:ext cx="6552787" cy="6998122"/>
          </a:xfrm>
          <a:custGeom>
            <a:avLst/>
            <a:gdLst/>
            <a:ahLst/>
            <a:cxnLst/>
            <a:rect l="l" t="t" r="r" b="b"/>
            <a:pathLst>
              <a:path w="6552787" h="6998122">
                <a:moveTo>
                  <a:pt x="0" y="0"/>
                </a:moveTo>
                <a:lnTo>
                  <a:pt x="6552787" y="0"/>
                </a:lnTo>
                <a:lnTo>
                  <a:pt x="6552787" y="6998122"/>
                </a:lnTo>
                <a:lnTo>
                  <a:pt x="0" y="69981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6525171"/>
            <a:ext cx="9473406" cy="126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53"/>
              </a:lnSpc>
            </a:pPr>
            <a:r>
              <a:rPr lang="en-US" sz="8294" spc="-331">
                <a:solidFill>
                  <a:srgbClr val="000000"/>
                </a:solidFill>
                <a:latin typeface="Russo One"/>
              </a:rPr>
              <a:t>Thank you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6"/>
    </mc:Choice>
    <mc:Fallback>
      <p:transition spd="slow" advTm="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3" x="160338" y="682625"/>
          <p14:tracePt t="242" x="160338" y="817563"/>
          <p14:tracePt t="260" x="160338" y="950913"/>
          <p14:tracePt t="276" x="187325" y="1058863"/>
          <p14:tracePt t="293" x="201613" y="1179513"/>
          <p14:tracePt t="310" x="268288" y="1285875"/>
          <p14:tracePt t="327" x="374650" y="1446213"/>
          <p14:tracePt t="343" x="428625" y="1554163"/>
          <p14:tracePt t="360" x="736600" y="1847850"/>
          <p14:tracePt t="377" x="1165225" y="2116138"/>
          <p14:tracePt t="394" x="1847850" y="2438400"/>
          <p14:tracePt t="410" x="2517775" y="2638425"/>
          <p14:tracePt t="427" x="3295650" y="2786063"/>
          <p14:tracePt t="444" x="4032250" y="2813050"/>
          <p14:tracePt t="460" x="4835525" y="2813050"/>
          <p14:tracePt t="477" x="5518150" y="2679700"/>
          <p14:tracePt t="494" x="5853113" y="2544763"/>
          <p14:tracePt t="511" x="6054725" y="2344738"/>
          <p14:tracePt t="527" x="6067425" y="2290763"/>
          <p14:tracePt t="544" x="6067425" y="2130425"/>
          <p14:tracePt t="560" x="6067425" y="2049463"/>
          <p14:tracePt t="577" x="6027738" y="1941513"/>
          <p14:tracePt t="594" x="5934075" y="1847850"/>
          <p14:tracePt t="611" x="5786438" y="1835150"/>
          <p14:tracePt t="627" x="5491163" y="1901825"/>
          <p14:tracePt t="644" x="5116513" y="2182813"/>
          <p14:tracePt t="661" x="4795838" y="2611438"/>
          <p14:tracePt t="678" x="4527550" y="3108325"/>
          <p14:tracePt t="695" x="4352925" y="3763963"/>
          <p14:tracePt t="711" x="4340225" y="3924300"/>
          <p14:tracePt t="727" x="4473575" y="4325938"/>
          <p14:tracePt t="744" x="4702175" y="4540250"/>
          <p14:tracePt t="761" x="5076825" y="4660900"/>
          <p14:tracePt t="778" x="5572125" y="4702175"/>
          <p14:tracePt t="794" x="5973763" y="4702175"/>
          <p14:tracePt t="811" x="6308725" y="4702175"/>
          <p14:tracePt t="828" x="6537325" y="4621213"/>
          <p14:tracePt t="845" x="6643688" y="4540250"/>
          <p14:tracePt t="861" x="6643688" y="4473575"/>
          <p14:tracePt t="866" x="6630988" y="4379913"/>
          <p14:tracePt t="879" x="6589713" y="4179888"/>
          <p14:tracePt t="895" x="6537325" y="3990975"/>
          <p14:tracePt t="911" x="6523038" y="3911600"/>
          <p14:tracePt t="928" x="6510338" y="3897313"/>
          <p14:tracePt t="1009" x="6510338" y="3924300"/>
          <p14:tracePt t="1017" x="6537325" y="3965575"/>
          <p14:tracePt t="1028" x="6589713" y="4032250"/>
          <p14:tracePt t="1045" x="6751638" y="4138613"/>
          <p14:tracePt t="1061" x="6938963" y="4246563"/>
          <p14:tracePt t="1078" x="7165975" y="4325938"/>
          <p14:tracePt t="1095" x="7246938" y="4352925"/>
          <p14:tracePt t="1111" x="7367588" y="4352925"/>
          <p14:tracePt t="1145" x="7380288" y="4352925"/>
          <p14:tracePt t="1162" x="7380288" y="4325938"/>
          <p14:tracePt t="1178" x="7380288" y="4273550"/>
          <p14:tracePt t="1195" x="7380288" y="4205288"/>
          <p14:tracePt t="1212" x="7380288" y="4179888"/>
          <p14:tracePt t="1228" x="7380288" y="4165600"/>
          <p14:tracePt t="1490" x="7380288" y="4152900"/>
          <p14:tracePt t="1905" x="7380288" y="4138613"/>
          <p14:tracePt t="1921" x="7380288" y="4125913"/>
          <p14:tracePt t="1928" x="7313613" y="4084638"/>
          <p14:tracePt t="1936" x="7246938" y="4032250"/>
          <p14:tracePt t="1947" x="7180263" y="3990975"/>
          <p14:tracePt t="1965" x="6965950" y="3870325"/>
          <p14:tracePt t="1981" x="6737350" y="3724275"/>
          <p14:tracePt t="1998" x="6335713" y="3562350"/>
          <p14:tracePt t="2015" x="5532438" y="3148013"/>
          <p14:tracePt t="2031" x="5197475" y="3000375"/>
          <p14:tracePt t="2048" x="4340225" y="2598738"/>
          <p14:tracePt t="2064" x="3978275" y="2424113"/>
          <p14:tracePt t="2081" x="3616325" y="2224088"/>
          <p14:tracePt t="2098" x="3281363" y="2009775"/>
          <p14:tracePt t="2114" x="3000375" y="1822450"/>
          <p14:tracePt t="2131" x="2906713" y="1727200"/>
          <p14:tracePt t="2148" x="2786063" y="1593850"/>
          <p14:tracePt t="2165" x="2665413" y="1419225"/>
          <p14:tracePt t="2181" x="2532063" y="1246188"/>
          <p14:tracePt t="2199" x="2370138" y="1071563"/>
          <p14:tracePt t="2215" x="2290763" y="1058863"/>
          <p14:tracePt t="2231" x="2155825" y="1004888"/>
          <p14:tracePt t="2248" x="1955800" y="990600"/>
          <p14:tracePt t="2265" x="1660525" y="965200"/>
          <p14:tracePt t="2282" x="1192213" y="950913"/>
          <p14:tracePt t="2298" x="830263" y="884238"/>
          <p14:tracePt t="2315" x="536575" y="857250"/>
          <p14:tracePt t="2332" x="374650" y="817563"/>
          <p14:tracePt t="2349" x="307975" y="803275"/>
          <p14:tracePt t="2393" x="295275" y="790575"/>
          <p14:tracePt t="2409" x="280988" y="776288"/>
          <p14:tracePt t="2441" x="280988" y="763588"/>
          <p14:tracePt t="2457" x="268288" y="750888"/>
          <p14:tracePt t="2465" x="268288" y="736600"/>
          <p14:tracePt t="2481" x="254000" y="723900"/>
          <p14:tracePt t="2505" x="241300" y="709613"/>
          <p14:tracePt t="2529" x="241300" y="696913"/>
          <p14:tracePt t="2577" x="241300" y="682625"/>
          <p14:tracePt t="2633" x="241300" y="655638"/>
          <p14:tracePt t="2649" x="241300" y="642938"/>
          <p14:tracePt t="2681" x="241300" y="615950"/>
          <p14:tracePt t="2705" x="254000" y="615950"/>
          <p14:tracePt t="2713" x="254000" y="603250"/>
          <p14:tracePt t="2720" x="268288" y="603250"/>
          <p14:tracePt t="2736" x="280988" y="603250"/>
          <p14:tracePt t="5277" x="8947150" y="5705475"/>
          <p14:tracePt t="5286" x="8880475" y="5665788"/>
          <p14:tracePt t="5294" x="8813800" y="5638800"/>
          <p14:tracePt t="5310" x="8424863" y="5478463"/>
          <p14:tracePt t="5326" x="7621588" y="5237163"/>
          <p14:tracePt t="5343" x="6764338" y="4929188"/>
          <p14:tracePt t="5360" x="5759450" y="4513263"/>
          <p14:tracePt t="5376" x="4527550" y="3990975"/>
          <p14:tracePt t="5393" x="3254375" y="3362325"/>
          <p14:tracePt t="5409" x="2182813" y="2719388"/>
          <p14:tracePt t="5426" x="1460500" y="2263775"/>
          <p14:tracePt t="5443" x="884238" y="1539875"/>
          <p14:tracePt t="5459" x="709613" y="1312863"/>
          <p14:tracePt t="5476" x="280988" y="790575"/>
          <p14:tracePt t="5493" x="53975" y="495300"/>
          <p14:tracePt t="5838" x="1916113" y="642938"/>
          <p14:tracePt t="5846" x="2009775" y="682625"/>
          <p14:tracePt t="5854" x="2130425" y="723900"/>
          <p14:tracePt t="5862" x="2170113" y="750888"/>
          <p14:tracePt t="5878" x="2224088" y="763588"/>
          <p14:tracePt t="5934" x="2236788" y="763588"/>
          <p14:tracePt t="5942" x="2236788" y="750888"/>
          <p14:tracePt t="5950" x="2251075" y="723900"/>
          <p14:tracePt t="5961" x="2263775" y="709613"/>
          <p14:tracePt t="5978" x="2290763" y="669925"/>
          <p14:tracePt t="5995" x="2290763" y="630238"/>
          <p14:tracePt t="6012" x="2290763" y="561975"/>
          <p14:tracePt t="6028" x="2290763" y="536575"/>
          <p14:tracePt t="6045" x="2276475" y="441325"/>
          <p14:tracePt t="6914" x="2076450" y="133350"/>
          <p14:tracePt t="7030" x="2089150" y="133350"/>
          <p14:tracePt t="7046" x="2089150" y="1476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06" y="7520940"/>
            <a:ext cx="464611" cy="591519"/>
          </a:xfrm>
          <a:custGeom>
            <a:avLst/>
            <a:gdLst/>
            <a:ahLst/>
            <a:cxnLst/>
            <a:rect l="l" t="t" r="r" b="b"/>
            <a:pathLst>
              <a:path w="464611" h="591519">
                <a:moveTo>
                  <a:pt x="0" y="0"/>
                </a:moveTo>
                <a:lnTo>
                  <a:pt x="464611" y="0"/>
                </a:lnTo>
                <a:lnTo>
                  <a:pt x="464611" y="591519"/>
                </a:lnTo>
                <a:lnTo>
                  <a:pt x="0" y="591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7633" y="398293"/>
            <a:ext cx="1022839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40">
                <a:solidFill>
                  <a:srgbClr val="000000"/>
                </a:solidFill>
                <a:latin typeface="Russo One"/>
              </a:rPr>
              <a:t>Description Length Distribution by Category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44225" y="7444740"/>
            <a:ext cx="10839766" cy="227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Descriptions for products in the “Mobiles &amp; Accessories” category tend to be the longest, followed by “Kitchens &amp; Dining” and “Computers.”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Descriptions for products in the “Clothing” ,”watches” and “Footwear” categories tend to be on the shorter side.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1" y="2333625"/>
            <a:ext cx="13182600" cy="48672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24"/>
    </mc:Choice>
    <mc:Fallback>
      <p:transition spd="slow" advTm="45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" x="120650" y="682625"/>
          <p14:tracePt t="142" x="120650" y="803275"/>
          <p14:tracePt t="150" x="120650" y="950913"/>
          <p14:tracePt t="164" x="120650" y="1084263"/>
          <p14:tracePt t="181" x="120650" y="1419225"/>
          <p14:tracePt t="185" x="120650" y="1608138"/>
          <p14:tracePt t="198" x="174625" y="1968500"/>
          <p14:tracePt t="214" x="227013" y="2170113"/>
          <p14:tracePt t="231" x="576263" y="3013075"/>
          <p14:tracePt t="248" x="857250" y="3482975"/>
          <p14:tracePt t="265" x="1152525" y="3803650"/>
          <p14:tracePt t="281" x="1406525" y="3978275"/>
          <p14:tracePt t="298" x="1620838" y="4111625"/>
          <p14:tracePt t="315" x="1808163" y="4192588"/>
          <p14:tracePt t="331" x="2022475" y="4325938"/>
          <p14:tracePt t="349" x="2236788" y="4406900"/>
          <p14:tracePt t="365" x="2424113" y="4487863"/>
          <p14:tracePt t="382" x="2705100" y="4608513"/>
          <p14:tracePt t="399" x="2867025" y="4660900"/>
          <p14:tracePt t="415" x="3013075" y="4727575"/>
          <p14:tracePt t="432" x="3187700" y="4808538"/>
          <p14:tracePt t="448" x="3441700" y="4929188"/>
          <p14:tracePt t="465" x="3724275" y="5089525"/>
          <p14:tracePt t="482" x="4005263" y="5237163"/>
          <p14:tracePt t="499" x="4367213" y="5424488"/>
          <p14:tracePt t="515" x="4835525" y="5705475"/>
          <p14:tracePt t="532" x="5424488" y="5988050"/>
          <p14:tracePt t="549" x="6040438" y="6254750"/>
          <p14:tracePt t="566" x="6818313" y="6523038"/>
          <p14:tracePt t="583" x="7326313" y="6643688"/>
          <p14:tracePt t="599" x="7754938" y="6670675"/>
          <p14:tracePt t="615" x="8183563" y="6670675"/>
          <p14:tracePt t="632" x="8439150" y="6670675"/>
          <p14:tracePt t="649" x="8545513" y="6670675"/>
          <p14:tracePt t="666" x="8653463" y="6643688"/>
          <p14:tracePt t="682" x="8666163" y="6630988"/>
          <p14:tracePt t="704" x="8693150" y="6630988"/>
          <p14:tracePt t="727" x="8693150" y="6616700"/>
          <p14:tracePt t="7448" x="8693150" y="6604000"/>
          <p14:tracePt t="7456" x="8693150" y="6589713"/>
          <p14:tracePt t="7472" x="8653463" y="6589713"/>
          <p14:tracePt t="7483" x="8612188" y="6589713"/>
          <p14:tracePt t="7500" x="8599488" y="6577013"/>
          <p14:tracePt t="7568" x="8599488" y="6562725"/>
          <p14:tracePt t="7576" x="8599488" y="6510338"/>
          <p14:tracePt t="7584" x="8599488" y="6469063"/>
          <p14:tracePt t="7600" x="8532813" y="6335713"/>
          <p14:tracePt t="7617" x="8224838" y="6081713"/>
          <p14:tracePt t="7634" x="7648575" y="5919788"/>
          <p14:tracePt t="7650" x="7246938" y="5919788"/>
          <p14:tracePt t="7667" x="6965950" y="6027738"/>
          <p14:tracePt t="7684" x="6804025" y="6121400"/>
          <p14:tracePt t="7700" x="6737350" y="6175375"/>
          <p14:tracePt t="7717" x="6724650" y="6188075"/>
          <p14:tracePt t="7761" x="6737350" y="6134100"/>
          <p14:tracePt t="7768" x="6818313" y="6000750"/>
          <p14:tracePt t="7784" x="6965950" y="5532438"/>
          <p14:tracePt t="7801" x="7005638" y="4862513"/>
          <p14:tracePt t="7817" x="6938963" y="4325938"/>
          <p14:tracePt t="7834" x="6683375" y="4017963"/>
          <p14:tracePt t="7851" x="6483350" y="3911600"/>
          <p14:tracePt t="7867" x="6348413" y="3844925"/>
          <p14:tracePt t="7884" x="6242050" y="3830638"/>
          <p14:tracePt t="7901" x="6215063" y="3830638"/>
          <p14:tracePt t="7918" x="6188075" y="3830638"/>
          <p14:tracePt t="7935" x="6161088" y="3897313"/>
          <p14:tracePt t="7951" x="6134100" y="3978275"/>
          <p14:tracePt t="7968" x="6108700" y="4071938"/>
          <p14:tracePt t="7984" x="6108700" y="4111625"/>
          <p14:tracePt t="8001" x="6108700" y="4138613"/>
          <p14:tracePt t="8017" x="6108700" y="4179888"/>
          <p14:tracePt t="8034" x="6121400" y="4246563"/>
          <p14:tracePt t="8051" x="6227763" y="4367213"/>
          <p14:tracePt t="8068" x="6402388" y="4487863"/>
          <p14:tracePt t="8084" x="6577013" y="4554538"/>
          <p14:tracePt t="8102" x="6831013" y="4608513"/>
          <p14:tracePt t="8118" x="6965950" y="4608513"/>
          <p14:tracePt t="8135" x="6991350" y="4608513"/>
          <p14:tracePt t="8208" x="6978650" y="4633913"/>
          <p14:tracePt t="8216" x="6938963" y="4687888"/>
          <p14:tracePt t="8224" x="6924675" y="4727575"/>
          <p14:tracePt t="8235" x="6897688" y="4754563"/>
          <p14:tracePt t="8252" x="6884988" y="4941888"/>
          <p14:tracePt t="8268" x="6897688" y="5197475"/>
          <p14:tracePt t="8285" x="7153275" y="5505450"/>
          <p14:tracePt t="8302" x="7513638" y="5626100"/>
          <p14:tracePt t="8318" x="7889875" y="5680075"/>
          <p14:tracePt t="8335" x="8089900" y="5692775"/>
          <p14:tracePt t="8352" x="8104188" y="5692775"/>
          <p14:tracePt t="8456" x="8104188" y="5705475"/>
          <p14:tracePt t="8464" x="8104188" y="5719763"/>
          <p14:tracePt t="8472" x="8104188" y="5773738"/>
          <p14:tracePt t="8486" x="8104188" y="5840413"/>
          <p14:tracePt t="8502" x="8104188" y="5880100"/>
          <p14:tracePt t="8519" x="8104188" y="5919788"/>
          <p14:tracePt t="8552" x="8104188" y="5946775"/>
          <p14:tracePt t="8569" x="8104188" y="5973763"/>
          <p14:tracePt t="8586" x="8104188" y="5988050"/>
          <p14:tracePt t="8603" x="8104188" y="6000750"/>
          <p14:tracePt t="8619" x="8089900" y="6040438"/>
          <p14:tracePt t="8636" x="8062913" y="6121400"/>
          <p14:tracePt t="8653" x="7996238" y="6215063"/>
          <p14:tracePt t="8670" x="7902575" y="6402388"/>
          <p14:tracePt t="8686" x="7862888" y="6496050"/>
          <p14:tracePt t="8703" x="7796213" y="6577013"/>
          <p14:tracePt t="8720" x="7742238" y="6643688"/>
          <p14:tracePt t="8736" x="7702550" y="6697663"/>
          <p14:tracePt t="8753" x="7688263" y="6737350"/>
          <p14:tracePt t="8770" x="7675563" y="6777038"/>
          <p14:tracePt t="8786" x="7648575" y="6831013"/>
          <p14:tracePt t="8803" x="7581900" y="6951663"/>
          <p14:tracePt t="8820" x="7488238" y="7126288"/>
          <p14:tracePt t="8837" x="7380288" y="7326313"/>
          <p14:tracePt t="8853" x="7259638" y="7527925"/>
          <p14:tracePt t="8870" x="7219950" y="7594600"/>
          <p14:tracePt t="8887" x="7192963" y="7661275"/>
          <p14:tracePt t="8904" x="7153275" y="7715250"/>
          <p14:tracePt t="8920" x="7112000" y="7769225"/>
          <p14:tracePt t="8937" x="7099300" y="7796213"/>
          <p14:tracePt t="8970" x="7085013" y="7796213"/>
          <p14:tracePt t="9048" x="7085013" y="7781925"/>
          <p14:tracePt t="9055" x="7085013" y="7754938"/>
          <p14:tracePt t="9064" x="7085013" y="7702550"/>
          <p14:tracePt t="9072" x="7085013" y="7648575"/>
          <p14:tracePt t="9087" x="7085013" y="7513638"/>
          <p14:tracePt t="9120" x="7085013" y="7488238"/>
          <p14:tracePt t="9208" x="7099300" y="7473950"/>
          <p14:tracePt t="9224" x="7112000" y="7488238"/>
          <p14:tracePt t="9233" x="7112000" y="7500938"/>
          <p14:tracePt t="9240" x="7126288" y="7513638"/>
          <p14:tracePt t="9254" x="7138988" y="7540625"/>
          <p14:tracePt t="9258" x="7153275" y="7567613"/>
          <p14:tracePt t="9271" x="7205663" y="7661275"/>
          <p14:tracePt t="9288" x="7286625" y="7902575"/>
          <p14:tracePt t="9304" x="7446963" y="8156575"/>
          <p14:tracePt t="9321" x="7540625" y="8264525"/>
          <p14:tracePt t="9384" x="7554913" y="8264525"/>
          <p14:tracePt t="9512" x="7581900" y="8264525"/>
          <p14:tracePt t="9520" x="7581900" y="8237538"/>
          <p14:tracePt t="9528" x="7581900" y="8183563"/>
          <p14:tracePt t="9538" x="7594600" y="8131175"/>
          <p14:tracePt t="9555" x="7594600" y="8050213"/>
          <p14:tracePt t="9572" x="7594600" y="7996238"/>
          <p14:tracePt t="9588" x="7594600" y="7969250"/>
          <p14:tracePt t="9605" x="7594600" y="7942263"/>
          <p14:tracePt t="9625" x="7581900" y="7942263"/>
          <p14:tracePt t="9640" x="7554913" y="7942263"/>
          <p14:tracePt t="9655" x="7461250" y="7942263"/>
          <p14:tracePt t="9672" x="7367588" y="7942263"/>
          <p14:tracePt t="9689" x="7299325" y="7969250"/>
          <p14:tracePt t="9705" x="7286625" y="7969250"/>
          <p14:tracePt t="9722" x="7273925" y="7983538"/>
          <p14:tracePt t="9739" x="7273925" y="7996238"/>
          <p14:tracePt t="9756" x="7246938" y="8010525"/>
          <p14:tracePt t="9760" x="7232650" y="8037513"/>
          <p14:tracePt t="9772" x="7219950" y="8050213"/>
          <p14:tracePt t="9792" x="7205663" y="8062913"/>
          <p14:tracePt t="9808" x="7180263" y="8089900"/>
          <p14:tracePt t="9822" x="7126288" y="8104188"/>
          <p14:tracePt t="9839" x="7059613" y="8156575"/>
          <p14:tracePt t="9856" x="6951663" y="8156575"/>
          <p14:tracePt t="9873" x="6724650" y="8183563"/>
          <p14:tracePt t="9889" x="6281738" y="8251825"/>
          <p14:tracePt t="9906" x="5626100" y="8331200"/>
          <p14:tracePt t="9923" x="5010150" y="8331200"/>
          <p14:tracePt t="9939" x="4394200" y="8183563"/>
          <p14:tracePt t="9956" x="3844925" y="7956550"/>
          <p14:tracePt t="9972" x="3616325" y="7875588"/>
          <p14:tracePt t="9989" x="3589338" y="7835900"/>
          <p14:tracePt t="10007" x="3576638" y="7823200"/>
          <p14:tracePt t="10023" x="3589338" y="7796213"/>
          <p14:tracePt t="10040" x="3697288" y="7702550"/>
          <p14:tracePt t="10056" x="3776663" y="7702550"/>
          <p14:tracePt t="10073" x="3884613" y="7702550"/>
          <p14:tracePt t="10090" x="4084638" y="7902575"/>
          <p14:tracePt t="10106" x="4379913" y="8104188"/>
          <p14:tracePt t="10123" x="4702175" y="8345488"/>
          <p14:tracePt t="10140" x="4889500" y="8451850"/>
          <p14:tracePt t="10156" x="4941888" y="8451850"/>
          <p14:tracePt t="10174" x="4968875" y="8451850"/>
          <p14:tracePt t="10190" x="5037138" y="8385175"/>
          <p14:tracePt t="10207" x="5076825" y="8318500"/>
          <p14:tracePt t="10224" x="5076825" y="8237538"/>
          <p14:tracePt t="10240" x="5076825" y="8183563"/>
          <p14:tracePt t="10257" x="5076825" y="8143875"/>
          <p14:tracePt t="10273" x="5076825" y="8116888"/>
          <p14:tracePt t="10290" x="5076825" y="8050213"/>
          <p14:tracePt t="10307" x="5076825" y="8037513"/>
          <p14:tracePt t="10324" x="5076825" y="8023225"/>
          <p14:tracePt t="10340" x="5089525" y="8010525"/>
          <p14:tracePt t="10357" x="5116513" y="8010525"/>
          <p14:tracePt t="10374" x="5264150" y="8131175"/>
          <p14:tracePt t="10390" x="5491163" y="8264525"/>
          <p14:tracePt t="10407" x="5665788" y="8331200"/>
          <p14:tracePt t="10424" x="5840413" y="8385175"/>
          <p14:tracePt t="10441" x="5894388" y="8385175"/>
          <p14:tracePt t="10457" x="5907088" y="8385175"/>
          <p14:tracePt t="10474" x="5934075" y="8385175"/>
          <p14:tracePt t="10491" x="5946775" y="8358188"/>
          <p14:tracePt t="10508" x="5946775" y="8345488"/>
          <p14:tracePt t="10524" x="5946775" y="8318500"/>
          <p14:tracePt t="10541" x="5961063" y="8224838"/>
          <p14:tracePt t="10558" x="6269038" y="7889875"/>
          <p14:tracePt t="10575" x="6630988" y="7648575"/>
          <p14:tracePt t="10591" x="7099300" y="7380288"/>
          <p14:tracePt t="10608" x="7407275" y="7219950"/>
          <p14:tracePt t="10624" x="7796213" y="7085013"/>
          <p14:tracePt t="10641" x="8318500" y="6924675"/>
          <p14:tracePt t="10658" x="8880475" y="6791325"/>
          <p14:tracePt t="10675" x="9402763" y="6643688"/>
          <p14:tracePt t="10691" x="9698038" y="6562725"/>
          <p14:tracePt t="10708" x="9777413" y="6510338"/>
          <p14:tracePt t="10742" x="9791700" y="6469063"/>
          <p14:tracePt t="10872" x="9804400" y="6469063"/>
          <p14:tracePt t="10888" x="9804400" y="6483350"/>
          <p14:tracePt t="10896" x="9804400" y="6496050"/>
          <p14:tracePt t="10909" x="9804400" y="6523038"/>
          <p14:tracePt t="10926" x="9804400" y="6643688"/>
          <p14:tracePt t="10942" x="9804400" y="6710363"/>
          <p14:tracePt t="10959" x="9804400" y="6751638"/>
          <p14:tracePt t="10975" x="9804400" y="6764338"/>
          <p14:tracePt t="11056" x="9791700" y="6764338"/>
          <p14:tracePt t="11120" x="9777413" y="6764338"/>
          <p14:tracePt t="11136" x="9764713" y="6764338"/>
          <p14:tracePt t="11176" x="9752013" y="6764338"/>
          <p14:tracePt t="11296" x="9752013" y="6751638"/>
          <p14:tracePt t="11464" x="9737725" y="6751638"/>
          <p14:tracePt t="11552" x="9725025" y="6751638"/>
          <p14:tracePt t="11576" x="9725025" y="6764338"/>
          <p14:tracePt t="11584" x="9710738" y="6764338"/>
          <p14:tracePt t="11728" x="9710738" y="6791325"/>
          <p14:tracePt t="11833" x="9710738" y="6804025"/>
          <p14:tracePt t="11889" x="9710738" y="6818313"/>
          <p14:tracePt t="11904" x="9710738" y="6831013"/>
          <p14:tracePt t="11968" x="9737725" y="6831013"/>
          <p14:tracePt t="11984" x="9752013" y="6831013"/>
          <p14:tracePt t="11999" x="9764713" y="6818313"/>
          <p14:tracePt t="12017" x="9777413" y="6791325"/>
          <p14:tracePt t="12023" x="9791700" y="6777038"/>
          <p14:tracePt t="12032" x="9804400" y="6764338"/>
          <p14:tracePt t="12047" x="9831388" y="6737350"/>
          <p14:tracePt t="12062" x="9831388" y="6697663"/>
          <p14:tracePt t="12078" x="9831388" y="6670675"/>
          <p14:tracePt t="12095" x="9831388" y="6630988"/>
          <p14:tracePt t="12111" x="9845675" y="6604000"/>
          <p14:tracePt t="12128" x="9845675" y="6589713"/>
          <p14:tracePt t="12145" x="9871075" y="6550025"/>
          <p14:tracePt t="12162" x="9871075" y="6537325"/>
          <p14:tracePt t="12179" x="9885363" y="6523038"/>
          <p14:tracePt t="12216" x="9885363" y="6496050"/>
          <p14:tracePt t="12228" x="9898063" y="6469063"/>
          <p14:tracePt t="12246" x="9979025" y="6375400"/>
          <p14:tracePt t="12263" x="10059988" y="6296025"/>
          <p14:tracePt t="12279" x="10166350" y="6175375"/>
          <p14:tracePt t="12295" x="10274300" y="6067425"/>
          <p14:tracePt t="12312" x="10299700" y="6027738"/>
          <p14:tracePt t="12329" x="10299700" y="6013450"/>
          <p14:tracePt t="12368" x="10299700" y="6027738"/>
          <p14:tracePt t="12379" x="10299700" y="6067425"/>
          <p14:tracePt t="12396" x="10247313" y="6281738"/>
          <p14:tracePt t="12412" x="10180638" y="6456363"/>
          <p14:tracePt t="12429" x="10112375" y="6537325"/>
          <p14:tracePt t="12446" x="10085388" y="6616700"/>
          <p14:tracePt t="12462" x="10072688" y="6630988"/>
          <p14:tracePt t="12513" x="10072688" y="6643688"/>
          <p14:tracePt t="12560" x="10059988" y="6643688"/>
          <p14:tracePt t="12568" x="10045700" y="6643688"/>
          <p14:tracePt t="12729" x="10033000" y="6656388"/>
          <p14:tracePt t="12736" x="10033000" y="6670675"/>
          <p14:tracePt t="12747" x="9991725" y="6697663"/>
          <p14:tracePt t="12763" x="9912350" y="6831013"/>
          <p14:tracePt t="12780" x="9791700" y="6991350"/>
          <p14:tracePt t="12797" x="9710738" y="7099300"/>
          <p14:tracePt t="12814" x="9671050" y="7138988"/>
          <p14:tracePt t="12960" x="9671050" y="7153275"/>
          <p14:tracePt t="12977" x="9656763" y="7153275"/>
          <p14:tracePt t="13000" x="9631363" y="7153275"/>
          <p14:tracePt t="13008" x="9590088" y="7165975"/>
          <p14:tracePt t="13016" x="9537700" y="7192963"/>
          <p14:tracePt t="13030" x="9469438" y="7232650"/>
          <p14:tracePt t="13047" x="9442450" y="7246938"/>
          <p14:tracePt t="13160" x="9429750" y="7246938"/>
          <p14:tracePt t="13168" x="9402763" y="7259638"/>
          <p14:tracePt t="13181" x="9390063" y="7273925"/>
          <p14:tracePt t="13198" x="9269413" y="7353300"/>
          <p14:tracePt t="13214" x="9175750" y="7434263"/>
          <p14:tracePt t="13231" x="9082088" y="7500938"/>
          <p14:tracePt t="13248" x="8920163" y="7567613"/>
          <p14:tracePt t="13264" x="8774113" y="7621588"/>
          <p14:tracePt t="13281" x="8612188" y="7661275"/>
          <p14:tracePt t="13297" x="8478838" y="7688263"/>
          <p14:tracePt t="13314" x="8385175" y="7688263"/>
          <p14:tracePt t="13331" x="8345488" y="7688263"/>
          <p14:tracePt t="13348" x="8277225" y="7688263"/>
          <p14:tracePt t="13364" x="8183563" y="7727950"/>
          <p14:tracePt t="13381" x="8131175" y="7754938"/>
          <p14:tracePt t="13398" x="8131175" y="7769225"/>
          <p14:tracePt t="13415" x="8131175" y="7796213"/>
          <p14:tracePt t="13600" x="8131175" y="7808913"/>
          <p14:tracePt t="13647" x="8143875" y="7823200"/>
          <p14:tracePt t="13671" x="8156575" y="7823200"/>
          <p14:tracePt t="13678" x="8183563" y="7835900"/>
          <p14:tracePt t="13686" x="8224838" y="7848600"/>
          <p14:tracePt t="13698" x="8251825" y="7875588"/>
          <p14:tracePt t="13715" x="8318500" y="7889875"/>
          <p14:tracePt t="13732" x="8358188" y="7889875"/>
          <p14:tracePt t="13748" x="8370888" y="7889875"/>
          <p14:tracePt t="13849" x="8370888" y="7902575"/>
          <p14:tracePt t="13872" x="8385175" y="7902575"/>
          <p14:tracePt t="13888" x="8412163" y="7902575"/>
          <p14:tracePt t="13896" x="8412163" y="7916863"/>
          <p14:tracePt t="13904" x="8439150" y="7929563"/>
          <p14:tracePt t="13917" x="8466138" y="7969250"/>
          <p14:tracePt t="13933" x="8572500" y="8050213"/>
          <p14:tracePt t="13950" x="8705850" y="8077200"/>
          <p14:tracePt t="13966" x="8774113" y="8077200"/>
          <p14:tracePt t="13983" x="8799513" y="8077200"/>
          <p14:tracePt t="13999" x="8799513" y="8062913"/>
          <p14:tracePt t="14016" x="8813800" y="8010525"/>
          <p14:tracePt t="14033" x="8907463" y="7889875"/>
          <p14:tracePt t="14050" x="9067800" y="7715250"/>
          <p14:tracePt t="14067" x="9188450" y="7567613"/>
          <p14:tracePt t="14083" x="9242425" y="7446963"/>
          <p14:tracePt t="14100" x="9309100" y="7286625"/>
          <p14:tracePt t="14117" x="9417050" y="7072313"/>
          <p14:tracePt t="14134" x="9644063" y="6656388"/>
          <p14:tracePt t="14150" x="9752013" y="6523038"/>
          <p14:tracePt t="14167" x="9966325" y="6227763"/>
          <p14:tracePt t="14183" x="10033000" y="6134100"/>
          <p14:tracePt t="14200" x="10085388" y="6081713"/>
          <p14:tracePt t="14217" x="10126663" y="6040438"/>
          <p14:tracePt t="14272" x="10139363" y="6040438"/>
          <p14:tracePt t="14280" x="10139363" y="6054725"/>
          <p14:tracePt t="14287" x="10139363" y="6108700"/>
          <p14:tracePt t="14300" x="10139363" y="6148388"/>
          <p14:tracePt t="14318" x="10139363" y="6202363"/>
          <p14:tracePt t="14334" x="10139363" y="6227763"/>
          <p14:tracePt t="14360" x="10139363" y="6242050"/>
          <p14:tracePt t="14369" x="10153650" y="6242050"/>
          <p14:tracePt t="14384" x="10206038" y="6227763"/>
          <p14:tracePt t="14401" x="10353675" y="6121400"/>
          <p14:tracePt t="14418" x="10447338" y="6054725"/>
          <p14:tracePt t="14435" x="10514013" y="5988050"/>
          <p14:tracePt t="14451" x="10541000" y="5946775"/>
          <p14:tracePt t="14468" x="10555288" y="5946775"/>
          <p14:tracePt t="14484" x="10567988" y="5946775"/>
          <p14:tracePt t="14502" x="10609263" y="5919788"/>
          <p14:tracePt t="14518" x="10648950" y="5880100"/>
          <p14:tracePt t="14535" x="10675938" y="5853113"/>
          <p14:tracePt t="14585" x="10675938" y="5867400"/>
          <p14:tracePt t="14591" x="10648950" y="5907088"/>
          <p14:tracePt t="14601" x="10621963" y="5946775"/>
          <p14:tracePt t="14618" x="10582275" y="5988050"/>
          <p14:tracePt t="14655" x="10567988" y="6000750"/>
          <p14:tracePt t="14687" x="10567988" y="5961063"/>
          <p14:tracePt t="14695" x="10582275" y="5880100"/>
          <p14:tracePt t="14703" x="10594975" y="5840413"/>
          <p14:tracePt t="14718" x="10621963" y="5719763"/>
          <p14:tracePt t="14735" x="10661650" y="5611813"/>
          <p14:tracePt t="14751" x="10675938" y="5545138"/>
          <p14:tracePt t="14768" x="10715625" y="5451475"/>
          <p14:tracePt t="14785" x="10728325" y="5397500"/>
          <p14:tracePt t="14802" x="10728325" y="5370513"/>
          <p14:tracePt t="14818" x="10728325" y="5357813"/>
          <p14:tracePt t="14835" x="10715625" y="5345113"/>
          <p14:tracePt t="14852" x="10688638" y="5345113"/>
          <p14:tracePt t="14868" x="10661650" y="5345113"/>
          <p14:tracePt t="14886" x="10609263" y="5451475"/>
          <p14:tracePt t="14902" x="10567988" y="5491163"/>
          <p14:tracePt t="14918" x="10567988" y="5532438"/>
          <p14:tracePt t="14935" x="10567988" y="5545138"/>
          <p14:tracePt t="14952" x="10675938" y="5559425"/>
          <p14:tracePt t="14968" x="10823575" y="5478463"/>
          <p14:tracePt t="14985" x="10956925" y="5370513"/>
          <p14:tracePt t="15002" x="11010900" y="5318125"/>
          <p14:tracePt t="15019" x="11023600" y="5264150"/>
          <p14:tracePt t="15036" x="11023600" y="5251450"/>
          <p14:tracePt t="15052" x="11023600" y="5197475"/>
          <p14:tracePt t="15069" x="11023600" y="5183188"/>
          <p14:tracePt t="15086" x="10996613" y="5170488"/>
          <p14:tracePt t="15102" x="10863263" y="5170488"/>
          <p14:tracePt t="15119" x="10796588" y="5197475"/>
          <p14:tracePt t="15136" x="10742613" y="5224463"/>
          <p14:tracePt t="15152" x="10728325" y="5276850"/>
          <p14:tracePt t="15169" x="10715625" y="5291138"/>
          <p14:tracePt t="15186" x="10715625" y="5318125"/>
          <p14:tracePt t="15223" x="10715625" y="5330825"/>
          <p14:tracePt t="15263" x="10728325" y="5330825"/>
          <p14:tracePt t="15368" x="10715625" y="5330825"/>
          <p14:tracePt t="15472" x="10702925" y="5330825"/>
          <p14:tracePt t="15696" x="10688638" y="5330825"/>
          <p14:tracePt t="15976" x="10675938" y="5330825"/>
          <p14:tracePt t="16015" x="10661650" y="5345113"/>
          <p14:tracePt t="16040" x="10661650" y="5357813"/>
          <p14:tracePt t="16047" x="10661650" y="5370513"/>
          <p14:tracePt t="16055" x="10648950" y="5384800"/>
          <p14:tracePt t="16071" x="10634663" y="5424488"/>
          <p14:tracePt t="16088" x="10634663" y="5438775"/>
          <p14:tracePt t="16105" x="10621963" y="5438775"/>
          <p14:tracePt t="16321" x="10621963" y="5451475"/>
          <p14:tracePt t="16327" x="10609263" y="5465763"/>
          <p14:tracePt t="16457" x="10609263" y="5478463"/>
          <p14:tracePt t="16480" x="10609263" y="5491163"/>
          <p14:tracePt t="16496" x="10594975" y="5505450"/>
          <p14:tracePt t="16511" x="10594975" y="5518150"/>
          <p14:tracePt t="16545" x="10594975" y="5532438"/>
          <p14:tracePt t="16656" x="10594975" y="5545138"/>
          <p14:tracePt t="16673" x="10594975" y="5559425"/>
          <p14:tracePt t="16680" x="10582275" y="5572125"/>
          <p14:tracePt t="16695" x="10582275" y="5584825"/>
          <p14:tracePt t="16706" x="10582275" y="5599113"/>
          <p14:tracePt t="16723" x="10582275" y="5626100"/>
          <p14:tracePt t="16740" x="10582275" y="5653088"/>
          <p14:tracePt t="16757" x="10582275" y="5680075"/>
          <p14:tracePt t="16857" x="10567988" y="5692775"/>
          <p14:tracePt t="16864" x="10555288" y="5705475"/>
          <p14:tracePt t="16905" x="10555288" y="5719763"/>
          <p14:tracePt t="18240" x="10555288" y="5746750"/>
          <p14:tracePt t="18263" x="10541000" y="5759450"/>
          <p14:tracePt t="18272" x="10528300" y="5773738"/>
          <p14:tracePt t="18280" x="10514013" y="5826125"/>
          <p14:tracePt t="18294" x="10488613" y="5867400"/>
          <p14:tracePt t="18311" x="10434638" y="5973763"/>
          <p14:tracePt t="18327" x="10380663" y="6108700"/>
          <p14:tracePt t="18344" x="10287000" y="6323013"/>
          <p14:tracePt t="18361" x="10193338" y="6550025"/>
          <p14:tracePt t="18378" x="10112375" y="6737350"/>
          <p14:tracePt t="18394" x="10059988" y="6897688"/>
          <p14:tracePt t="18411" x="10033000" y="7032625"/>
          <p14:tracePt t="18428" x="9991725" y="7126288"/>
          <p14:tracePt t="18445" x="9925050" y="7232650"/>
          <p14:tracePt t="18462" x="9885363" y="7299325"/>
          <p14:tracePt t="18478" x="9858375" y="7340600"/>
          <p14:tracePt t="18495" x="9818688" y="7407275"/>
          <p14:tracePt t="18511" x="9818688" y="7419975"/>
          <p14:tracePt t="18552" x="9804400" y="7419975"/>
          <p14:tracePt t="18568" x="9791700" y="7434263"/>
          <p14:tracePt t="18578" x="9777413" y="7434263"/>
          <p14:tracePt t="18595" x="9710738" y="7473950"/>
          <p14:tracePt t="18612" x="9644063" y="7527925"/>
          <p14:tracePt t="18628" x="9590088" y="7554913"/>
          <p14:tracePt t="18646" x="9563100" y="7567613"/>
          <p14:tracePt t="18662" x="9523413" y="7581900"/>
          <p14:tracePt t="18695" x="9469438" y="7581900"/>
          <p14:tracePt t="18753" x="9456738" y="7581900"/>
          <p14:tracePt t="18759" x="9456738" y="7554913"/>
          <p14:tracePt t="18768" x="9456738" y="7513638"/>
          <p14:tracePt t="18778" x="9456738" y="7461250"/>
          <p14:tracePt t="18795" x="9483725" y="7219950"/>
          <p14:tracePt t="18812" x="9671050" y="6951663"/>
          <p14:tracePt t="18829" x="9925050" y="6737350"/>
          <p14:tracePt t="18846" x="10139363" y="6589713"/>
          <p14:tracePt t="18862" x="10180638" y="6577013"/>
          <p14:tracePt t="18879" x="10220325" y="6562725"/>
          <p14:tracePt t="18896" x="10260013" y="6562725"/>
          <p14:tracePt t="18912" x="10326688" y="6550025"/>
          <p14:tracePt t="18929" x="10407650" y="6537325"/>
          <p14:tracePt t="18946" x="10501313" y="6510338"/>
          <p14:tracePt t="18962" x="10582275" y="6483350"/>
          <p14:tracePt t="18979" x="10702925" y="6456363"/>
          <p14:tracePt t="18996" x="10890250" y="6429375"/>
          <p14:tracePt t="19013" x="11104563" y="6389688"/>
          <p14:tracePt t="19030" x="11277600" y="6348413"/>
          <p14:tracePt t="19046" x="11318875" y="6308725"/>
          <p14:tracePt t="19063" x="11371263" y="6269038"/>
          <p14:tracePt t="19079" x="11452225" y="6188075"/>
          <p14:tracePt t="19096" x="11518900" y="6108700"/>
          <p14:tracePt t="19113" x="11572875" y="6040438"/>
          <p14:tracePt t="19130" x="11599863" y="6000750"/>
          <p14:tracePt t="19168" x="11612563" y="6000750"/>
          <p14:tracePt t="19180" x="11639550" y="6000750"/>
          <p14:tracePt t="19196" x="11760200" y="6027738"/>
          <p14:tracePt t="19213" x="11880850" y="6094413"/>
          <p14:tracePt t="19229" x="11920538" y="6121400"/>
          <p14:tracePt t="19246" x="12014200" y="6161088"/>
          <p14:tracePt t="19262" x="12095163" y="6175375"/>
          <p14:tracePt t="19279" x="12149138" y="6188075"/>
          <p14:tracePt t="19296" x="12161838" y="6188075"/>
          <p14:tracePt t="19329" x="12176125" y="6188075"/>
          <p14:tracePt t="19346" x="12188825" y="6175375"/>
          <p14:tracePt t="19363" x="12215813" y="6134100"/>
          <p14:tracePt t="19379" x="12228513" y="6108700"/>
          <p14:tracePt t="19396" x="12242800" y="6094413"/>
          <p14:tracePt t="19439" x="12242800" y="6108700"/>
          <p14:tracePt t="19447" x="12242800" y="6121400"/>
          <p14:tracePt t="19463" x="12242800" y="6175375"/>
          <p14:tracePt t="19497" x="12242800" y="6202363"/>
          <p14:tracePt t="19513" x="12242800" y="6227763"/>
          <p14:tracePt t="19530" x="12242800" y="6296025"/>
          <p14:tracePt t="19547" x="12242800" y="6335713"/>
          <p14:tracePt t="19672" x="12255500" y="6348413"/>
          <p14:tracePt t="19680" x="12269788" y="6348413"/>
          <p14:tracePt t="19696" x="12269788" y="6362700"/>
          <p14:tracePt t="19704" x="12282488" y="6375400"/>
          <p14:tracePt t="19714" x="12296775" y="6402388"/>
          <p14:tracePt t="19731" x="12323763" y="6429375"/>
          <p14:tracePt t="19748" x="12349163" y="6429375"/>
          <p14:tracePt t="19765" x="12349163" y="6442075"/>
          <p14:tracePt t="19782" x="12363450" y="6469063"/>
          <p14:tracePt t="19798" x="12363450" y="6483350"/>
          <p14:tracePt t="19815" x="12363450" y="6562725"/>
          <p14:tracePt t="19831" x="12363450" y="6577013"/>
          <p14:tracePt t="19880" x="12363450" y="6589713"/>
          <p14:tracePt t="19896" x="12363450" y="6604000"/>
          <p14:tracePt t="19904" x="12363450" y="6616700"/>
          <p14:tracePt t="19915" x="12363450" y="6630988"/>
          <p14:tracePt t="19932" x="12363450" y="6656388"/>
          <p14:tracePt t="19948" x="12363450" y="6683375"/>
          <p14:tracePt t="19991" x="12363450" y="6697663"/>
          <p14:tracePt t="19999" x="12363450" y="6710363"/>
          <p14:tracePt t="20015" x="12363450" y="6724650"/>
          <p14:tracePt t="20031" x="12363450" y="6737350"/>
          <p14:tracePt t="20048" x="12363450" y="6751638"/>
          <p14:tracePt t="20104" x="12376150" y="6751638"/>
          <p14:tracePt t="20137" x="12390438" y="6751638"/>
          <p14:tracePt t="20152" x="12403138" y="6751638"/>
          <p14:tracePt t="20160" x="12430125" y="6751638"/>
          <p14:tracePt t="20168" x="12442825" y="6737350"/>
          <p14:tracePt t="20182" x="12484100" y="6670675"/>
          <p14:tracePt t="20199" x="12538075" y="6630988"/>
          <p14:tracePt t="20215" x="12577763" y="6589713"/>
          <p14:tracePt t="20232" x="12617450" y="6550025"/>
          <p14:tracePt t="20249" x="12671425" y="6496050"/>
          <p14:tracePt t="20265" x="12752388" y="6402388"/>
          <p14:tracePt t="20282" x="12804775" y="6348413"/>
          <p14:tracePt t="20299" x="12871450" y="6296025"/>
          <p14:tracePt t="20316" x="12898438" y="6281738"/>
          <p14:tracePt t="20333" x="12925425" y="6254750"/>
          <p14:tracePt t="20349" x="12939713" y="6254750"/>
          <p14:tracePt t="20367" x="12952413" y="6227763"/>
          <p14:tracePt t="20383" x="12979400" y="6215063"/>
          <p14:tracePt t="20400" x="12979400" y="6202363"/>
          <p14:tracePt t="20416" x="12992100" y="6188075"/>
          <p14:tracePt t="20680" x="12992100" y="6175375"/>
          <p14:tracePt t="20720" x="13006388" y="6175375"/>
          <p14:tracePt t="20744" x="13019088" y="6161088"/>
          <p14:tracePt t="20752" x="13019088" y="6148388"/>
          <p14:tracePt t="20759" x="13019088" y="6134100"/>
          <p14:tracePt t="20768" x="13019088" y="6108700"/>
          <p14:tracePt t="20784" x="13033375" y="6081713"/>
          <p14:tracePt t="20800" x="13060363" y="6054725"/>
          <p14:tracePt t="20904" x="13060363" y="6067425"/>
          <p14:tracePt t="20911" x="13060363" y="6094413"/>
          <p14:tracePt t="20920" x="13060363" y="6108700"/>
          <p14:tracePt t="20936" x="13060363" y="6121400"/>
          <p14:tracePt t="20951" x="13060363" y="6134100"/>
          <p14:tracePt t="21088" x="13046075" y="6134100"/>
          <p14:tracePt t="21128" x="13019088" y="6148388"/>
          <p14:tracePt t="21257" x="13019088" y="6161088"/>
          <p14:tracePt t="21305" x="13006388" y="6175375"/>
          <p14:tracePt t="21311" x="13006388" y="6188075"/>
          <p14:tracePt t="21320" x="13006388" y="6215063"/>
          <p14:tracePt t="21335" x="12979400" y="6254750"/>
          <p14:tracePt t="21352" x="12939713" y="6335713"/>
          <p14:tracePt t="21369" x="12858750" y="6469063"/>
          <p14:tracePt t="21385" x="12752388" y="6604000"/>
          <p14:tracePt t="21402" x="12644438" y="6737350"/>
          <p14:tracePt t="21419" x="12577763" y="6804025"/>
          <p14:tracePt t="21435" x="12511088" y="6845300"/>
          <p14:tracePt t="21451" x="12390438" y="6897688"/>
          <p14:tracePt t="21468" x="12269788" y="6951663"/>
          <p14:tracePt t="21485" x="12176125" y="6991350"/>
          <p14:tracePt t="21501" x="12149138" y="6991350"/>
          <p14:tracePt t="21760" x="12161838" y="7005638"/>
          <p14:tracePt t="21808" x="12176125" y="7005638"/>
          <p14:tracePt t="21816" x="12188825" y="7005638"/>
          <p14:tracePt t="21823" x="12215813" y="7018338"/>
          <p14:tracePt t="21836" x="12282488" y="7032625"/>
          <p14:tracePt t="21852" x="12403138" y="7045325"/>
          <p14:tracePt t="21869" x="12563475" y="7059613"/>
          <p14:tracePt t="21886" x="12644438" y="7059613"/>
          <p14:tracePt t="21903" x="12657138" y="7059613"/>
          <p14:tracePt t="21950" x="12684125" y="7072313"/>
          <p14:tracePt t="21974" x="12684125" y="7099300"/>
          <p14:tracePt t="21982" x="12684125" y="7138988"/>
          <p14:tracePt t="21990" x="12684125" y="7180263"/>
          <p14:tracePt t="22003" x="12644438" y="7259638"/>
          <p14:tracePt t="22019" x="12523788" y="7461250"/>
          <p14:tracePt t="22036" x="12349163" y="7621588"/>
          <p14:tracePt t="22053" x="12176125" y="7754938"/>
          <p14:tracePt t="22070" x="11639550" y="7929563"/>
          <p14:tracePt t="22086" x="10848975" y="8104188"/>
          <p14:tracePt t="22103" x="10126663" y="8210550"/>
          <p14:tracePt t="22120" x="9429750" y="8291513"/>
          <p14:tracePt t="22137" x="8961438" y="8331200"/>
          <p14:tracePt t="22153" x="8612188" y="8331200"/>
          <p14:tracePt t="22170" x="8291513" y="8331200"/>
          <p14:tracePt t="22187" x="8010525" y="8331200"/>
          <p14:tracePt t="22203" x="7742238" y="8331200"/>
          <p14:tracePt t="22220" x="7473950" y="8331200"/>
          <p14:tracePt t="22237" x="7059613" y="8345488"/>
          <p14:tracePt t="22253" x="6845300" y="8385175"/>
          <p14:tracePt t="22270" x="6630988" y="8424863"/>
          <p14:tracePt t="22287" x="6442075" y="8505825"/>
          <p14:tracePt t="22304" x="6215063" y="8599488"/>
          <p14:tracePt t="22321" x="5973763" y="8720138"/>
          <p14:tracePt t="22338" x="5759450" y="8813800"/>
          <p14:tracePt t="22354" x="5626100" y="8894763"/>
          <p14:tracePt t="22371" x="5545138" y="8974138"/>
          <p14:tracePt t="22387" x="5518150" y="9013825"/>
          <p14:tracePt t="22404" x="5491163" y="9055100"/>
          <p14:tracePt t="22421" x="5478463" y="9067800"/>
          <p14:tracePt t="22472" x="5478463" y="9082088"/>
          <p14:tracePt t="22480" x="5478463" y="9109075"/>
          <p14:tracePt t="22488" x="5478463" y="9121775"/>
          <p14:tracePt t="22505" x="5478463" y="9202738"/>
          <p14:tracePt t="22522" x="5491163" y="9269413"/>
          <p14:tracePt t="22538" x="5559425" y="9442450"/>
          <p14:tracePt t="22555" x="5680075" y="9590088"/>
          <p14:tracePt t="22572" x="5826125" y="9752013"/>
          <p14:tracePt t="22588" x="6040438" y="9898063"/>
          <p14:tracePt t="22607" x="6416675" y="10018713"/>
          <p14:tracePt t="22622" x="6643688" y="10072688"/>
          <p14:tracePt t="22638" x="6965950" y="10072688"/>
          <p14:tracePt t="22655" x="7394575" y="9979025"/>
          <p14:tracePt t="22672" x="7889875" y="9777413"/>
          <p14:tracePt t="22689" x="8170863" y="9617075"/>
          <p14:tracePt t="22705" x="8345488" y="9402763"/>
          <p14:tracePt t="22722" x="8491538" y="9161463"/>
          <p14:tracePt t="22739" x="8585200" y="8988425"/>
          <p14:tracePt t="22756" x="8653463" y="8799513"/>
          <p14:tracePt t="22760" x="8653463" y="8693150"/>
          <p14:tracePt t="22772" x="8680450" y="8612188"/>
          <p14:tracePt t="22789" x="8680450" y="8478838"/>
          <p14:tracePt t="22806" x="8639175" y="8251825"/>
          <p14:tracePt t="22823" x="8518525" y="8156575"/>
          <p14:tracePt t="22839" x="8370888" y="8089900"/>
          <p14:tracePt t="22856" x="8264525" y="8077200"/>
          <p14:tracePt t="22872" x="8170863" y="8077200"/>
          <p14:tracePt t="22889" x="8050213" y="8116888"/>
          <p14:tracePt t="22906" x="7835900" y="8291513"/>
          <p14:tracePt t="22923" x="7608888" y="8466138"/>
          <p14:tracePt t="22939" x="7419975" y="8599488"/>
          <p14:tracePt t="22956" x="7326313" y="8693150"/>
          <p14:tracePt t="22973" x="7273925" y="8774113"/>
          <p14:tracePt t="22989" x="7273925" y="8826500"/>
          <p14:tracePt t="23005" x="7273925" y="8853488"/>
          <p14:tracePt t="23023" x="7299325" y="8853488"/>
          <p14:tracePt t="23040" x="7340600" y="8853488"/>
          <p14:tracePt t="23056" x="7407275" y="8853488"/>
          <p14:tracePt t="23073" x="7434263" y="8853488"/>
          <p14:tracePt t="23090" x="7446963" y="8853488"/>
          <p14:tracePt t="23106" x="7461250" y="8867775"/>
          <p14:tracePt t="23184" x="7461250" y="8894763"/>
          <p14:tracePt t="23192" x="7446963" y="8920163"/>
          <p14:tracePt t="23207" x="7446963" y="8961438"/>
          <p14:tracePt t="23223" x="7446963" y="9013825"/>
          <p14:tracePt t="23240" x="7446963" y="9055100"/>
          <p14:tracePt t="23257" x="7446963" y="9094788"/>
          <p14:tracePt t="23273" x="7446963" y="9109075"/>
          <p14:tracePt t="23290" x="7446963" y="9148763"/>
          <p14:tracePt t="23307" x="7446963" y="9175750"/>
          <p14:tracePt t="23340" x="7446963" y="9188450"/>
          <p14:tracePt t="23450" x="7446963" y="9215438"/>
          <p14:tracePt t="24184" x="7446963" y="9228138"/>
          <p14:tracePt t="24192" x="7446963" y="9242425"/>
          <p14:tracePt t="24207" x="7446963" y="9255125"/>
          <p14:tracePt t="24224" x="7446963" y="9269413"/>
          <p14:tracePt t="24232" x="7461250" y="9282113"/>
          <p14:tracePt t="24243" x="7461250" y="9296400"/>
          <p14:tracePt t="24304" x="7473950" y="9309100"/>
          <p14:tracePt t="24496" x="7500938" y="9309100"/>
          <p14:tracePt t="24512" x="7500938" y="9296400"/>
          <p14:tracePt t="24520" x="7513638" y="9282113"/>
          <p14:tracePt t="24528" x="7527925" y="9269413"/>
          <p14:tracePt t="24543" x="7540625" y="9242425"/>
          <p14:tracePt t="24560" x="7567613" y="9202738"/>
          <p14:tracePt t="24577" x="7594600" y="9148763"/>
          <p14:tracePt t="24594" x="7621588" y="9082088"/>
          <p14:tracePt t="24610" x="7661275" y="8961438"/>
          <p14:tracePt t="24627" x="7661275" y="8813800"/>
          <p14:tracePt t="24644" x="7661275" y="8693150"/>
          <p14:tracePt t="24660" x="7540625" y="8572500"/>
          <p14:tracePt t="24677" x="7273925" y="8491538"/>
          <p14:tracePt t="24693" x="6911975" y="8439150"/>
          <p14:tracePt t="24710" x="6296025" y="8345488"/>
          <p14:tracePt t="24727" x="5746750" y="8183563"/>
          <p14:tracePt t="24743" x="5251450" y="8062913"/>
          <p14:tracePt t="24760" x="4714875" y="7875588"/>
          <p14:tracePt t="24777" x="4259263" y="7634288"/>
          <p14:tracePt t="24794" x="3857625" y="7353300"/>
          <p14:tracePt t="24810" x="3630613" y="7099300"/>
          <p14:tracePt t="24827" x="3416300" y="6831013"/>
          <p14:tracePt t="24844" x="3227388" y="6442075"/>
          <p14:tracePt t="24860" x="3108325" y="6108700"/>
          <p14:tracePt t="24878" x="3067050" y="5840413"/>
          <p14:tracePt t="24894" x="3067050" y="5732463"/>
          <p14:tracePt t="24910" x="3067050" y="5665788"/>
          <p14:tracePt t="24927" x="3081338" y="5653088"/>
          <p14:tracePt t="25000" x="3081338" y="5680075"/>
          <p14:tracePt t="25008" x="3081338" y="5692775"/>
          <p14:tracePt t="25016" x="3081338" y="5719763"/>
          <p14:tracePt t="25028" x="3081338" y="5732463"/>
          <p14:tracePt t="25176" x="3121025" y="5746750"/>
          <p14:tracePt t="25184" x="3148013" y="5773738"/>
          <p14:tracePt t="25195" x="3160713" y="5773738"/>
          <p14:tracePt t="25212" x="3175000" y="5786438"/>
          <p14:tracePt t="25229" x="3187700" y="5813425"/>
          <p14:tracePt t="25246" x="3281363" y="5934075"/>
          <p14:tracePt t="25262" x="3322638" y="6000750"/>
          <p14:tracePt t="25267" x="3335338" y="6040438"/>
          <p14:tracePt t="25279" x="3375025" y="6121400"/>
          <p14:tracePt t="25295" x="3389313" y="6134100"/>
          <p14:tracePt t="25312" x="3402013" y="6148388"/>
          <p14:tracePt t="25329" x="3416300" y="6188075"/>
          <p14:tracePt t="25345" x="3429000" y="6215063"/>
          <p14:tracePt t="25363" x="3429000" y="6254750"/>
          <p14:tracePt t="25379" x="3429000" y="6281738"/>
          <p14:tracePt t="25396" x="3429000" y="6296025"/>
          <p14:tracePt t="25488" x="3429000" y="6308725"/>
          <p14:tracePt t="25528" x="3441700" y="6308725"/>
          <p14:tracePt t="25544" x="3455988" y="6308725"/>
          <p14:tracePt t="25560" x="3468688" y="6323013"/>
          <p14:tracePt t="25568" x="3495675" y="6323013"/>
          <p14:tracePt t="25579" x="3536950" y="6335713"/>
          <p14:tracePt t="25596" x="3562350" y="6335713"/>
          <p14:tracePt t="25613" x="3603625" y="6348413"/>
          <p14:tracePt t="25664" x="3616325" y="6348413"/>
          <p14:tracePt t="25688" x="3616325" y="6335713"/>
          <p14:tracePt t="25696" x="3630613" y="6323013"/>
          <p14:tracePt t="25704" x="3630613" y="6308725"/>
          <p14:tracePt t="25719" x="3630613" y="6281738"/>
          <p14:tracePt t="25735" x="3630613" y="6269038"/>
          <p14:tracePt t="25751" x="3630613" y="6242050"/>
          <p14:tracePt t="25763" x="3630613" y="6227763"/>
          <p14:tracePt t="25780" x="3630613" y="6188075"/>
          <p14:tracePt t="25797" x="3630613" y="6161088"/>
          <p14:tracePt t="25814" x="3630613" y="6054725"/>
          <p14:tracePt t="25830" x="3630613" y="6027738"/>
          <p14:tracePt t="25847" x="3630613" y="5894388"/>
          <p14:tracePt t="25863" x="3630613" y="5786438"/>
          <p14:tracePt t="25881" x="3630613" y="5680075"/>
          <p14:tracePt t="25897" x="3630613" y="5545138"/>
          <p14:tracePt t="25914" x="3630613" y="5438775"/>
          <p14:tracePt t="25930" x="3630613" y="5370513"/>
          <p14:tracePt t="25947" x="3630613" y="5357813"/>
          <p14:tracePt t="26024" x="3630613" y="5384800"/>
          <p14:tracePt t="26032" x="3630613" y="5411788"/>
          <p14:tracePt t="26039" x="3630613" y="5438775"/>
          <p14:tracePt t="26056" x="3630613" y="5451475"/>
          <p14:tracePt t="29608" x="3630613" y="5478463"/>
          <p14:tracePt t="29616" x="3630613" y="5491163"/>
          <p14:tracePt t="29631" x="3630613" y="5518150"/>
          <p14:tracePt t="29639" x="3630613" y="5532438"/>
          <p14:tracePt t="29656" x="3630613" y="5559425"/>
          <p14:tracePt t="29720" x="3630613" y="5572125"/>
          <p14:tracePt t="29736" x="3630613" y="5599113"/>
          <p14:tracePt t="29743" x="3630613" y="5611813"/>
          <p14:tracePt t="29756" x="3630613" y="5626100"/>
          <p14:tracePt t="29774" x="3656013" y="5692775"/>
          <p14:tracePt t="29790" x="3683000" y="5719763"/>
          <p14:tracePt t="29807" x="3683000" y="5746750"/>
          <p14:tracePt t="29840" x="3697288" y="5746750"/>
          <p14:tracePt t="29857" x="3709988" y="5746750"/>
          <p14:tracePt t="29874" x="3724275" y="5746750"/>
          <p14:tracePt t="29891" x="3763963" y="5746750"/>
          <p14:tracePt t="29907" x="3776663" y="5746750"/>
          <p14:tracePt t="29924" x="3817938" y="5719763"/>
          <p14:tracePt t="29941" x="3844925" y="5692775"/>
          <p14:tracePt t="29958" x="3897313" y="5572125"/>
          <p14:tracePt t="29974" x="3924300" y="5518150"/>
          <p14:tracePt t="29990" x="3938588" y="5451475"/>
          <p14:tracePt t="30007" x="3938588" y="5424488"/>
          <p14:tracePt t="30024" x="3938588" y="5411788"/>
          <p14:tracePt t="30079" x="3938588" y="5397500"/>
          <p14:tracePt t="30086" x="3924300" y="5397500"/>
          <p14:tracePt t="30103" x="3897313" y="5424488"/>
          <p14:tracePt t="30110" x="3897313" y="5438775"/>
          <p14:tracePt t="30151" x="3897313" y="5451475"/>
          <p14:tracePt t="30158" x="3897313" y="5465763"/>
          <p14:tracePt t="30231" x="3897313" y="5478463"/>
          <p14:tracePt t="30274" x="3911600" y="5478463"/>
          <p14:tracePt t="30296" x="3924300" y="5451475"/>
          <p14:tracePt t="30344" x="3911600" y="5438775"/>
          <p14:tracePt t="30351" x="3884613" y="5438775"/>
          <p14:tracePt t="30361" x="3857625" y="5451475"/>
          <p14:tracePt t="30375" x="3803650" y="5559425"/>
          <p14:tracePt t="30392" x="3751263" y="5653088"/>
          <p14:tracePt t="30408" x="3736975" y="5692775"/>
          <p14:tracePt t="30425" x="3736975" y="5705475"/>
          <p14:tracePt t="30479" x="3724275" y="5719763"/>
          <p14:tracePt t="30488" x="3724275" y="5705475"/>
          <p14:tracePt t="30495" x="3697288" y="5638800"/>
          <p14:tracePt t="30509" x="3697288" y="5584825"/>
          <p14:tracePt t="30526" x="3670300" y="5438775"/>
          <p14:tracePt t="30542" x="3643313" y="5411788"/>
          <p14:tracePt t="30559" x="3643313" y="5384800"/>
          <p14:tracePt t="30593" x="3643313" y="5397500"/>
          <p14:tracePt t="30600" x="3630613" y="5478463"/>
          <p14:tracePt t="30609" x="3603625" y="5559425"/>
          <p14:tracePt t="30625" x="3562350" y="5572125"/>
          <p14:tracePt t="30642" x="3549650" y="5611813"/>
          <p14:tracePt t="30696" x="3549650" y="5584825"/>
          <p14:tracePt t="30704" x="3549650" y="5532438"/>
          <p14:tracePt t="30712" x="3549650" y="5478463"/>
          <p14:tracePt t="30726" x="3549650" y="5357813"/>
          <p14:tracePt t="30742" x="3549650" y="5264150"/>
          <p14:tracePt t="30776" x="3536950" y="5251450"/>
          <p14:tracePt t="30808" x="3522663" y="5251450"/>
          <p14:tracePt t="30816" x="3522663" y="5291138"/>
          <p14:tracePt t="30826" x="3495675" y="5330825"/>
          <p14:tracePt t="30843" x="3495675" y="5370513"/>
          <p14:tracePt t="30860" x="3495675" y="5384800"/>
          <p14:tracePt t="30912" x="3495675" y="5357813"/>
          <p14:tracePt t="30920" x="3495675" y="5345113"/>
          <p14:tracePt t="30928" x="3495675" y="5318125"/>
          <p14:tracePt t="30943" x="3495675" y="5291138"/>
          <p14:tracePt t="30990" x="3495675" y="5303838"/>
          <p14:tracePt t="30999" x="3495675" y="5357813"/>
          <p14:tracePt t="31010" x="3495675" y="5424488"/>
          <p14:tracePt t="31027" x="3495675" y="5491163"/>
          <p14:tracePt t="31043" x="3495675" y="5505450"/>
          <p14:tracePt t="31105" x="3495675" y="5491163"/>
          <p14:tracePt t="31112" x="3495675" y="5451475"/>
          <p14:tracePt t="31127" x="3495675" y="5411788"/>
          <p14:tracePt t="31143" x="3495675" y="5397500"/>
          <p14:tracePt t="31224" x="3495675" y="5411788"/>
          <p14:tracePt t="31376" x="3495675" y="5397500"/>
          <p14:tracePt t="31440" x="3495675" y="5411788"/>
          <p14:tracePt t="31447" x="3495675" y="5438775"/>
          <p14:tracePt t="31463" x="3482975" y="5438775"/>
          <p14:tracePt t="39096" x="3482975" y="5451475"/>
          <p14:tracePt t="39160" x="3482975" y="5465763"/>
          <p14:tracePt t="39167" x="3482975" y="5478463"/>
          <p14:tracePt t="39183" x="3482975" y="5491163"/>
          <p14:tracePt t="39200" x="3482975" y="5518150"/>
          <p14:tracePt t="39216" x="3482975" y="5532438"/>
          <p14:tracePt t="39231" x="3509963" y="5599113"/>
          <p14:tracePt t="39248" x="3736975" y="5705475"/>
          <p14:tracePt t="39264" x="4005263" y="5786438"/>
          <p14:tracePt t="39281" x="4246563" y="5867400"/>
          <p14:tracePt t="39298" x="4379913" y="5907088"/>
          <p14:tracePt t="39315" x="4419600" y="5907088"/>
          <p14:tracePt t="39331" x="4433888" y="5907088"/>
          <p14:tracePt t="39348" x="4473575" y="5907088"/>
          <p14:tracePt t="39365" x="4594225" y="5907088"/>
          <p14:tracePt t="39382" x="5037138" y="5799138"/>
          <p14:tracePt t="39397" x="5264150" y="5692775"/>
          <p14:tracePt t="39414" x="5330825" y="5638800"/>
          <p14:tracePt t="39431" x="5357813" y="5599113"/>
          <p14:tracePt t="39448" x="5357813" y="5545138"/>
          <p14:tracePt t="39464" x="5357813" y="5518150"/>
          <p14:tracePt t="39519" x="5318125" y="5572125"/>
          <p14:tracePt t="39528" x="5276850" y="5626100"/>
          <p14:tracePt t="39535" x="5276850" y="5692775"/>
          <p14:tracePt t="39549" x="5251450" y="5746750"/>
          <p14:tracePt t="39566" x="5251450" y="5853113"/>
          <p14:tracePt t="39582" x="5251450" y="5894388"/>
          <p14:tracePt t="39598" x="5251450" y="5961063"/>
          <p14:tracePt t="39615" x="5345113" y="6000750"/>
          <p14:tracePt t="39632" x="5491163" y="6040438"/>
          <p14:tracePt t="39649" x="5692775" y="6040438"/>
          <p14:tracePt t="39665" x="5840413" y="6040438"/>
          <p14:tracePt t="39682" x="5907088" y="6013450"/>
          <p14:tracePt t="39699" x="5973763" y="5961063"/>
          <p14:tracePt t="39716" x="5973763" y="5934075"/>
          <p14:tracePt t="39732" x="6000750" y="5894388"/>
          <p14:tracePt t="39750" x="6000750" y="5867400"/>
          <p14:tracePt t="39839" x="6000750" y="5894388"/>
          <p14:tracePt t="39855" x="6000750" y="5919788"/>
          <p14:tracePt t="39863" x="6000750" y="5934075"/>
          <p14:tracePt t="39870" x="6013450" y="5934075"/>
          <p14:tracePt t="39882" x="6013450" y="5961063"/>
          <p14:tracePt t="39899" x="6054725" y="6000750"/>
          <p14:tracePt t="39916" x="6108700" y="6027738"/>
          <p14:tracePt t="39932" x="6134100" y="6040438"/>
          <p14:tracePt t="40152" x="6148388" y="6040438"/>
          <p14:tracePt t="40168" x="6148388" y="6067425"/>
          <p14:tracePt t="40192" x="6161088" y="6081713"/>
          <p14:tracePt t="42840" x="6175375" y="6081713"/>
          <p14:tracePt t="42848" x="6188075" y="6081713"/>
          <p14:tracePt t="42857" x="6227763" y="6081713"/>
          <p14:tracePt t="42874" x="6254750" y="6108700"/>
          <p14:tracePt t="42890" x="6281738" y="6108700"/>
          <p14:tracePt t="42907" x="6323013" y="6121400"/>
          <p14:tracePt t="42924" x="6375400" y="6121400"/>
          <p14:tracePt t="42941" x="6510338" y="6081713"/>
          <p14:tracePt t="42957" x="6643688" y="6027738"/>
          <p14:tracePt t="42973" x="6751638" y="5946775"/>
          <p14:tracePt t="42990" x="6845300" y="5880100"/>
          <p14:tracePt t="43007" x="6858000" y="5880100"/>
          <p14:tracePt t="43120" x="6870700" y="5894388"/>
          <p14:tracePt t="43127" x="6884988" y="5934075"/>
          <p14:tracePt t="43141" x="6911975" y="5988050"/>
          <p14:tracePt t="43158" x="6991350" y="6108700"/>
          <p14:tracePt t="43174" x="7138988" y="6308725"/>
          <p14:tracePt t="43191" x="7232650" y="6375400"/>
          <p14:tracePt t="43208" x="7313613" y="6402388"/>
          <p14:tracePt t="43225" x="7407275" y="6402388"/>
          <p14:tracePt t="43242" x="7500938" y="6402388"/>
          <p14:tracePt t="43258" x="7581900" y="6335713"/>
          <p14:tracePt t="43275" x="7634288" y="6269038"/>
          <p14:tracePt t="43291" x="7675563" y="6188075"/>
          <p14:tracePt t="43308" x="7702550" y="6148388"/>
          <p14:tracePt t="43325" x="7715250" y="6108700"/>
          <p14:tracePt t="43342" x="7727950" y="6094413"/>
          <p14:tracePt t="43358" x="7727950" y="6067425"/>
          <p14:tracePt t="43376" x="7727950" y="6054725"/>
          <p14:tracePt t="43433" x="7769225" y="6054725"/>
          <p14:tracePt t="43439" x="7808913" y="6081713"/>
          <p14:tracePt t="43447" x="7848600" y="6121400"/>
          <p14:tracePt t="43458" x="7889875" y="6134100"/>
          <p14:tracePt t="43475" x="8089900" y="6188075"/>
          <p14:tracePt t="43492" x="8626475" y="6215063"/>
          <p14:tracePt t="43509" x="9644063" y="6215063"/>
          <p14:tracePt t="43526" x="10929938" y="6054725"/>
          <p14:tracePt t="43542" x="11666538" y="5840413"/>
          <p14:tracePt t="43559" x="11947525" y="5719763"/>
          <p14:tracePt t="43576" x="12055475" y="5638800"/>
          <p14:tracePt t="43592" x="12055475" y="5626100"/>
          <p14:tracePt t="43609" x="12055475" y="5584825"/>
          <p14:tracePt t="43626" x="12055475" y="5545138"/>
          <p14:tracePt t="43642" x="12055475" y="5505450"/>
          <p14:tracePt t="43659" x="12055475" y="5451475"/>
          <p14:tracePt t="43676" x="12055475" y="5424488"/>
          <p14:tracePt t="43692" x="12055475" y="5411788"/>
          <p14:tracePt t="43710" x="12055475" y="5370513"/>
          <p14:tracePt t="43726" x="12055475" y="5345113"/>
          <p14:tracePt t="43742" x="12055475" y="5318125"/>
          <p14:tracePt t="43759" x="12055475" y="5276850"/>
          <p14:tracePt t="43776" x="12055475" y="5237163"/>
          <p14:tracePt t="43793" x="12055475" y="5224463"/>
          <p14:tracePt t="43809" x="12041188" y="5210175"/>
          <p14:tracePt t="43843" x="12028488" y="5183188"/>
          <p14:tracePt t="43975" x="12014200" y="5183188"/>
          <p14:tracePt t="43982" x="12014200" y="5197475"/>
          <p14:tracePt t="43993" x="12014200" y="5237163"/>
          <p14:tracePt t="44009" x="12014200" y="5370513"/>
          <p14:tracePt t="44026" x="12014200" y="5545138"/>
          <p14:tracePt t="44043" x="12014200" y="5680075"/>
          <p14:tracePt t="44059" x="12014200" y="5719763"/>
          <p14:tracePt t="44093" x="12014200" y="5732463"/>
          <p14:tracePt t="44150" x="12014200" y="5746750"/>
          <p14:tracePt t="44159" x="12014200" y="5759450"/>
          <p14:tracePt t="44166" x="12014200" y="5773738"/>
          <p14:tracePt t="44176" x="12014200" y="5786438"/>
          <p14:tracePt t="44198" x="12014200" y="5799138"/>
          <p14:tracePt t="44224" x="12014200" y="5813425"/>
          <p14:tracePt t="44247" x="12001500" y="5813425"/>
          <p14:tracePt t="44344" x="11974513" y="5813425"/>
          <p14:tracePt t="44352" x="11841163" y="5813425"/>
          <p14:tracePt t="44360" x="11599863" y="5813425"/>
          <p14:tracePt t="44378" x="10420350" y="5584825"/>
          <p14:tracePt t="44394" x="8799513" y="5170488"/>
          <p14:tracePt t="44411" x="6683375" y="4648200"/>
          <p14:tracePt t="44428" x="4419600" y="4152900"/>
          <p14:tracePt t="44445" x="2652713" y="3736975"/>
          <p14:tracePt t="44462" x="1044575" y="3241675"/>
          <p14:tracePt t="44478" x="536575" y="2987675"/>
          <p14:tracePt t="44494" x="280988" y="2867025"/>
          <p14:tracePt t="44511" x="80963" y="2773363"/>
          <p14:tracePt t="44528" x="0" y="2692400"/>
          <p14:tracePt t="44545" x="0" y="2611438"/>
          <p14:tracePt t="44561" x="0" y="2559050"/>
          <p14:tracePt t="44578" x="0" y="2505075"/>
          <p14:tracePt t="44595" x="0" y="2438400"/>
          <p14:tracePt t="44611" x="0" y="2357438"/>
          <p14:tracePt t="44629" x="0" y="2170113"/>
          <p14:tracePt t="44646" x="0" y="2089150"/>
          <p14:tracePt t="44662" x="0" y="2036763"/>
          <p14:tracePt t="44678" x="0" y="2009775"/>
          <p14:tracePt t="44695" x="0" y="1995488"/>
          <p14:tracePt t="44712" x="0" y="1968500"/>
          <p14:tracePt t="44728" x="0" y="1928813"/>
          <p14:tracePt t="44745" x="26988" y="1835150"/>
          <p14:tracePt t="44762" x="147638" y="1701800"/>
          <p14:tracePt t="44779" x="227013" y="1581150"/>
          <p14:tracePt t="44795" x="268288" y="1500188"/>
          <p14:tracePt t="44814" x="322263" y="1325563"/>
          <p14:tracePt t="44830" x="322263" y="1219200"/>
          <p14:tracePt t="44846" x="322263" y="1058863"/>
          <p14:tracePt t="44862" x="295275" y="923925"/>
          <p14:tracePt t="44879" x="280988" y="817563"/>
          <p14:tracePt t="44896" x="241300" y="750888"/>
          <p14:tracePt t="44912" x="227013" y="696913"/>
          <p14:tracePt t="44929" x="227013" y="655638"/>
          <p14:tracePt t="44946" x="227013" y="642938"/>
          <p14:tracePt t="44962" x="227013" y="615950"/>
          <p14:tracePt t="44979" x="227013" y="5889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06" y="7520940"/>
            <a:ext cx="464611" cy="591519"/>
          </a:xfrm>
          <a:custGeom>
            <a:avLst/>
            <a:gdLst/>
            <a:ahLst/>
            <a:cxnLst/>
            <a:rect l="l" t="t" r="r" b="b"/>
            <a:pathLst>
              <a:path w="464611" h="591519">
                <a:moveTo>
                  <a:pt x="0" y="0"/>
                </a:moveTo>
                <a:lnTo>
                  <a:pt x="464611" y="0"/>
                </a:lnTo>
                <a:lnTo>
                  <a:pt x="464611" y="591519"/>
                </a:lnTo>
                <a:lnTo>
                  <a:pt x="0" y="591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7633" y="855493"/>
            <a:ext cx="1022839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40">
                <a:solidFill>
                  <a:srgbClr val="000000"/>
                </a:solidFill>
                <a:latin typeface="Russo One"/>
              </a:rPr>
              <a:t>Category Distribution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44225" y="7444740"/>
            <a:ext cx="10839766" cy="181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Dataset contains more categories of “Clothing” followed by “Jewellery” and “Footwear”, this implies that customers are more interested in buying this products probably female customers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2006991"/>
            <a:ext cx="9820275" cy="52101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19"/>
    </mc:Choice>
    <mc:Fallback>
      <p:transition spd="slow" advTm="25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" x="174625" y="615950"/>
          <p14:tracePt t="208" x="147638" y="669925"/>
          <p14:tracePt t="224" x="147638" y="709613"/>
          <p14:tracePt t="241" x="133350" y="750888"/>
          <p14:tracePt t="257" x="133350" y="763588"/>
          <p14:tracePt t="274" x="120650" y="790575"/>
          <p14:tracePt t="291" x="120650" y="803275"/>
          <p14:tracePt t="307" x="120650" y="869950"/>
          <p14:tracePt t="324" x="120650" y="923925"/>
          <p14:tracePt t="341" x="120650" y="1058863"/>
          <p14:tracePt t="358" x="120650" y="1219200"/>
          <p14:tracePt t="374" x="187325" y="1419225"/>
          <p14:tracePt t="391" x="307975" y="1647825"/>
          <p14:tracePt t="407" x="415925" y="1889125"/>
          <p14:tracePt t="424" x="615950" y="2130425"/>
          <p14:tracePt t="441" x="817563" y="2384425"/>
          <p14:tracePt t="457" x="1004888" y="2598738"/>
          <p14:tracePt t="474" x="1192213" y="2786063"/>
          <p14:tracePt t="491" x="1339850" y="2960688"/>
          <p14:tracePt t="508" x="1487488" y="3133725"/>
          <p14:tracePt t="524" x="1633538" y="3268663"/>
          <p14:tracePt t="541" x="1955800" y="3495675"/>
          <p14:tracePt t="557" x="2209800" y="3656013"/>
          <p14:tracePt t="574" x="2451100" y="3803650"/>
          <p14:tracePt t="591" x="2679700" y="3884613"/>
          <p14:tracePt t="608" x="2906713" y="3990975"/>
          <p14:tracePt t="625" x="3160713" y="4084638"/>
          <p14:tracePt t="641" x="3509963" y="4205288"/>
          <p14:tracePt t="658" x="3924300" y="4298950"/>
          <p14:tracePt t="675" x="4273550" y="4367213"/>
          <p14:tracePt t="691" x="4594225" y="4394200"/>
          <p14:tracePt t="709" x="4795838" y="4433888"/>
          <p14:tracePt t="711" x="4875213" y="4446588"/>
          <p14:tracePt t="725" x="4929188" y="4460875"/>
          <p14:tracePt t="741" x="5076825" y="4500563"/>
          <p14:tracePt t="758" x="5397500" y="4594225"/>
          <p14:tracePt t="775" x="5653088" y="4660900"/>
          <p14:tracePt t="791" x="5880100" y="4781550"/>
          <p14:tracePt t="808" x="6108700" y="4902200"/>
          <p14:tracePt t="825" x="6348413" y="5076825"/>
          <p14:tracePt t="842" x="6589713" y="5237163"/>
          <p14:tracePt t="858" x="6777038" y="5384800"/>
          <p14:tracePt t="875" x="6924675" y="5518150"/>
          <p14:tracePt t="892" x="7112000" y="5705475"/>
          <p14:tracePt t="910" x="7513638" y="6027738"/>
          <p14:tracePt t="926" x="8077200" y="6362700"/>
          <p14:tracePt t="942" x="8813800" y="6630988"/>
          <p14:tracePt t="959" x="9442450" y="6724650"/>
          <p14:tracePt t="976" x="9818688" y="6724650"/>
          <p14:tracePt t="993" x="9939338" y="6710363"/>
          <p14:tracePt t="1009" x="9952038" y="6697663"/>
          <p14:tracePt t="1026" x="9952038" y="6670675"/>
          <p14:tracePt t="1043" x="9952038" y="6562725"/>
          <p14:tracePt t="1059" x="9858375" y="6389688"/>
          <p14:tracePt t="1076" x="9523413" y="6148388"/>
          <p14:tracePt t="1094" x="8585200" y="5880100"/>
          <p14:tracePt t="1109" x="8345488" y="5840413"/>
          <p14:tracePt t="1127" x="8023225" y="5840413"/>
          <p14:tracePt t="1143" x="7956550" y="5867400"/>
          <p14:tracePt t="1160" x="7902575" y="5894388"/>
          <p14:tracePt t="1176" x="7848600" y="5946775"/>
          <p14:tracePt t="1193" x="7781925" y="6040438"/>
          <p14:tracePt t="1210" x="7715250" y="6175375"/>
          <p14:tracePt t="1214" x="7702550" y="6254750"/>
          <p14:tracePt t="1226" x="7702550" y="6308725"/>
          <p14:tracePt t="1243" x="7702550" y="6523038"/>
          <p14:tracePt t="1260" x="7727950" y="6710363"/>
          <p14:tracePt t="1277" x="7875588" y="6924675"/>
          <p14:tracePt t="1294" x="7956550" y="6965950"/>
          <p14:tracePt t="1310" x="7983538" y="6965950"/>
          <p14:tracePt t="1327" x="8023225" y="6965950"/>
          <p14:tracePt t="1384" x="8037513" y="6965950"/>
          <p14:tracePt t="1655" x="8050213" y="6965950"/>
          <p14:tracePt t="1896" x="8050213" y="6991350"/>
          <p14:tracePt t="1903" x="8062913" y="7018338"/>
          <p14:tracePt t="1912" x="8077200" y="7032625"/>
          <p14:tracePt t="1928" x="8077200" y="7059613"/>
          <p14:tracePt t="1944" x="8089900" y="7059613"/>
          <p14:tracePt t="2776" x="8062913" y="7059613"/>
          <p14:tracePt t="2783" x="8037513" y="7059613"/>
          <p14:tracePt t="2797" x="8023225" y="7059613"/>
          <p14:tracePt t="2813" x="7916863" y="7045325"/>
          <p14:tracePt t="2830" x="7848600" y="7045325"/>
          <p14:tracePt t="2847" x="7835900" y="7045325"/>
          <p14:tracePt t="2863" x="7808913" y="7045325"/>
          <p14:tracePt t="2880" x="7796213" y="7045325"/>
          <p14:tracePt t="2914" x="7754938" y="7059613"/>
          <p14:tracePt t="2931" x="7702550" y="7059613"/>
          <p14:tracePt t="2948" x="7594600" y="7099300"/>
          <p14:tracePt t="2964" x="7488238" y="7099300"/>
          <p14:tracePt t="2982" x="7138988" y="7005638"/>
          <p14:tracePt t="2998" x="6697663" y="6737350"/>
          <p14:tracePt t="3015" x="6348413" y="6496050"/>
          <p14:tracePt t="3031" x="6148388" y="6335713"/>
          <p14:tracePt t="3048" x="6067425" y="6215063"/>
          <p14:tracePt t="3065" x="6027738" y="6134100"/>
          <p14:tracePt t="3081" x="6013450" y="6081713"/>
          <p14:tracePt t="3098" x="6013450" y="6000750"/>
          <p14:tracePt t="3115" x="6013450" y="5880100"/>
          <p14:tracePt t="3131" x="6013450" y="5799138"/>
          <p14:tracePt t="3148" x="6013450" y="5759450"/>
          <p14:tracePt t="3165" x="6013450" y="5732463"/>
          <p14:tracePt t="3182" x="6013450" y="5719763"/>
          <p14:tracePt t="3224" x="6027738" y="5719763"/>
          <p14:tracePt t="3231" x="6094413" y="5786438"/>
          <p14:tracePt t="3239" x="6161088" y="5894388"/>
          <p14:tracePt t="3248" x="6254750" y="6027738"/>
          <p14:tracePt t="3265" x="6442075" y="6296025"/>
          <p14:tracePt t="3282" x="6604000" y="6523038"/>
          <p14:tracePt t="3299" x="6697663" y="6683375"/>
          <p14:tracePt t="3315" x="6764338" y="6804025"/>
          <p14:tracePt t="3332" x="6845300" y="6884988"/>
          <p14:tracePt t="3348" x="6911975" y="6978650"/>
          <p14:tracePt t="3365" x="7005638" y="7059613"/>
          <p14:tracePt t="3416" x="7018338" y="7032625"/>
          <p14:tracePt t="3423" x="7018338" y="7018338"/>
          <p14:tracePt t="3432" x="7018338" y="6991350"/>
          <p14:tracePt t="3449" x="7018338" y="6965950"/>
          <p14:tracePt t="3465" x="7018338" y="6884988"/>
          <p14:tracePt t="3482" x="7018338" y="6777038"/>
          <p14:tracePt t="3499" x="7018338" y="6656388"/>
          <p14:tracePt t="3516" x="6978650" y="6523038"/>
          <p14:tracePt t="3533" x="6938963" y="6456363"/>
          <p14:tracePt t="3550" x="6938963" y="6442075"/>
          <p14:tracePt t="3640" x="6938963" y="6483350"/>
          <p14:tracePt t="3647" x="6938963" y="6523038"/>
          <p14:tracePt t="3655" x="6938963" y="6589713"/>
          <p14:tracePt t="3666" x="6938963" y="6643688"/>
          <p14:tracePt t="3682" x="6965950" y="6764338"/>
          <p14:tracePt t="3699" x="6991350" y="6818313"/>
          <p14:tracePt t="3716" x="7032625" y="6870700"/>
          <p14:tracePt t="3816" x="7032625" y="6858000"/>
          <p14:tracePt t="3823" x="7032625" y="6845300"/>
          <p14:tracePt t="3833" x="7032625" y="6818313"/>
          <p14:tracePt t="3850" x="7005638" y="6737350"/>
          <p14:tracePt t="3867" x="6951663" y="6683375"/>
          <p14:tracePt t="3960" x="6951663" y="6670675"/>
          <p14:tracePt t="3976" x="6951663" y="6656388"/>
          <p14:tracePt t="4256" x="6965950" y="6670675"/>
          <p14:tracePt t="4271" x="6978650" y="6683375"/>
          <p14:tracePt t="4287" x="7005638" y="6697663"/>
          <p14:tracePt t="4296" x="7018338" y="6710363"/>
          <p14:tracePt t="4303" x="7032625" y="6710363"/>
          <p14:tracePt t="4318" x="7045325" y="6737350"/>
          <p14:tracePt t="4334" x="7059613" y="6737350"/>
          <p14:tracePt t="4351" x="7072313" y="6737350"/>
          <p14:tracePt t="4391" x="7072313" y="6751638"/>
          <p14:tracePt t="4623" x="7085013" y="6751638"/>
          <p14:tracePt t="4640" x="7099300" y="6764338"/>
          <p14:tracePt t="4655" x="7112000" y="6777038"/>
          <p14:tracePt t="4688" x="7126288" y="6777038"/>
          <p14:tracePt t="4760" x="7138988" y="6777038"/>
          <p14:tracePt t="5640" x="7138988" y="6764338"/>
          <p14:tracePt t="5648" x="7138988" y="6751638"/>
          <p14:tracePt t="5655" x="7153275" y="6724650"/>
          <p14:tracePt t="5671" x="7153275" y="6697663"/>
          <p14:tracePt t="5688" x="7153275" y="6683375"/>
          <p14:tracePt t="5705" x="7153275" y="6670675"/>
          <p14:tracePt t="5721" x="7165975" y="6670675"/>
          <p14:tracePt t="6695" x="7165975" y="6683375"/>
          <p14:tracePt t="6719" x="7165975" y="6697663"/>
          <p14:tracePt t="6736" x="7165975" y="6710363"/>
          <p14:tracePt t="6912" x="7165975" y="6724650"/>
          <p14:tracePt t="6935" x="7138988" y="6737350"/>
          <p14:tracePt t="6944" x="7126288" y="6751638"/>
          <p14:tracePt t="6951" x="7112000" y="6764338"/>
          <p14:tracePt t="6959" x="7072313" y="6777038"/>
          <p14:tracePt t="6974" x="6978650" y="6870700"/>
          <p14:tracePt t="6991" x="6870700" y="7005638"/>
          <p14:tracePt t="7008" x="6764338" y="7138988"/>
          <p14:tracePt t="7025" x="6670675" y="7259638"/>
          <p14:tracePt t="7041" x="6616700" y="7353300"/>
          <p14:tracePt t="7058" x="6577013" y="7407275"/>
          <p14:tracePt t="7075" x="6562725" y="7407275"/>
          <p14:tracePt t="7201" x="6562725" y="7419975"/>
          <p14:tracePt t="7215" x="6550025" y="7419975"/>
          <p14:tracePt t="7225" x="6550025" y="7434263"/>
          <p14:tracePt t="7242" x="6537325" y="7446963"/>
          <p14:tracePt t="7259" x="6510338" y="7446963"/>
          <p14:tracePt t="7275" x="6483350" y="7461250"/>
          <p14:tracePt t="7292" x="6442075" y="7473950"/>
          <p14:tracePt t="7309" x="6348413" y="7567613"/>
          <p14:tracePt t="7326" x="6188075" y="7688263"/>
          <p14:tracePt t="7342" x="5973763" y="7862888"/>
          <p14:tracePt t="7358" x="5880100" y="7942263"/>
          <p14:tracePt t="7375" x="5799138" y="7969250"/>
          <p14:tracePt t="7392" x="5746750" y="7996238"/>
          <p14:tracePt t="7409" x="5680075" y="8010525"/>
          <p14:tracePt t="7426" x="5626100" y="8023225"/>
          <p14:tracePt t="7443" x="5599113" y="8037513"/>
          <p14:tracePt t="7459" x="5572125" y="8037513"/>
          <p14:tracePt t="7476" x="5545138" y="8037513"/>
          <p14:tracePt t="7493" x="5518150" y="8050213"/>
          <p14:tracePt t="7526" x="5505450" y="8050213"/>
          <p14:tracePt t="7543" x="5478463" y="8050213"/>
          <p14:tracePt t="7600" x="5465763" y="8050213"/>
          <p14:tracePt t="7656" x="5465763" y="8062913"/>
          <p14:tracePt t="7672" x="5465763" y="8089900"/>
          <p14:tracePt t="7679" x="5465763" y="8116888"/>
          <p14:tracePt t="7694" x="5465763" y="8170863"/>
          <p14:tracePt t="7710" x="5465763" y="8237538"/>
          <p14:tracePt t="7726" x="5465763" y="8331200"/>
          <p14:tracePt t="7743" x="5465763" y="8412163"/>
          <p14:tracePt t="7760" x="5465763" y="8466138"/>
          <p14:tracePt t="7777" x="5465763" y="8505825"/>
          <p14:tracePt t="7936" x="5451475" y="8505825"/>
          <p14:tracePt t="7945" x="5438775" y="8505825"/>
          <p14:tracePt t="8024" x="5424488" y="8491538"/>
          <p14:tracePt t="8072" x="5411788" y="8478838"/>
          <p14:tracePt t="8328" x="5397500" y="8466138"/>
          <p14:tracePt t="8352" x="5397500" y="8451850"/>
          <p14:tracePt t="8367" x="5397500" y="8439150"/>
          <p14:tracePt t="8391" x="5397500" y="8412163"/>
          <p14:tracePt t="8440" x="5397500" y="8397875"/>
          <p14:tracePt t="8487" x="5397500" y="8385175"/>
          <p14:tracePt t="8568" x="5397500" y="8370888"/>
          <p14:tracePt t="8592" x="5397500" y="8358188"/>
          <p14:tracePt t="8879" x="5397500" y="8345488"/>
          <p14:tracePt t="8960" x="5397500" y="8331200"/>
          <p14:tracePt t="8999" x="5411788" y="8318500"/>
          <p14:tracePt t="9040" x="5424488" y="8318500"/>
          <p14:tracePt t="9063" x="5438775" y="8318500"/>
          <p14:tracePt t="9071" x="5451475" y="8318500"/>
          <p14:tracePt t="9080" x="5465763" y="8318500"/>
          <p14:tracePt t="9097" x="5505450" y="8304213"/>
          <p14:tracePt t="9113" x="5545138" y="8277225"/>
          <p14:tracePt t="9130" x="5599113" y="8264525"/>
          <p14:tracePt t="9147" x="5611813" y="8264525"/>
          <p14:tracePt t="9163" x="5653088" y="8237538"/>
          <p14:tracePt t="9180" x="5705475" y="8224838"/>
          <p14:tracePt t="9198" x="5786438" y="8183563"/>
          <p14:tracePt t="9214" x="5799138" y="8170863"/>
          <p14:tracePt t="9230" x="5826125" y="8170863"/>
          <p14:tracePt t="9264" x="5853113" y="8143875"/>
          <p14:tracePt t="9295" x="5867400" y="8143875"/>
          <p14:tracePt t="9304" x="5880100" y="8143875"/>
          <p14:tracePt t="9314" x="5894388" y="8131175"/>
          <p14:tracePt t="9330" x="5919788" y="8131175"/>
          <p14:tracePt t="9347" x="5961063" y="8131175"/>
          <p14:tracePt t="9364" x="5973763" y="8131175"/>
          <p14:tracePt t="9381" x="6054725" y="8131175"/>
          <p14:tracePt t="9398" x="6161088" y="8131175"/>
          <p14:tracePt t="9414" x="6348413" y="8156575"/>
          <p14:tracePt t="9431" x="6550025" y="8170863"/>
          <p14:tracePt t="9448" x="6737350" y="8210550"/>
          <p14:tracePt t="9464" x="6884988" y="8210550"/>
          <p14:tracePt t="9481" x="6991350" y="8224838"/>
          <p14:tracePt t="9498" x="7085013" y="8237538"/>
          <p14:tracePt t="9514" x="7138988" y="8237538"/>
          <p14:tracePt t="9531" x="7153275" y="8237538"/>
          <p14:tracePt t="9548" x="7180263" y="8237538"/>
          <p14:tracePt t="9564" x="7205663" y="8224838"/>
          <p14:tracePt t="9581" x="7259638" y="8210550"/>
          <p14:tracePt t="9598" x="7286625" y="8197850"/>
          <p14:tracePt t="9615" x="7299325" y="8183563"/>
          <p14:tracePt t="9631" x="7299325" y="8170863"/>
          <p14:tracePt t="9648" x="7340600" y="8156575"/>
          <p14:tracePt t="9665" x="7353300" y="8156575"/>
          <p14:tracePt t="9681" x="7380288" y="8156575"/>
          <p14:tracePt t="9698" x="7419975" y="8156575"/>
          <p14:tracePt t="9715" x="7446963" y="8156575"/>
          <p14:tracePt t="9732" x="7473950" y="8156575"/>
          <p14:tracePt t="9748" x="7513638" y="8156575"/>
          <p14:tracePt t="9752" x="7554913" y="8156575"/>
          <p14:tracePt t="9766" x="7608888" y="8156575"/>
          <p14:tracePt t="9782" x="7661275" y="8156575"/>
          <p14:tracePt t="9799" x="7675563" y="8156575"/>
          <p14:tracePt t="9815" x="7688263" y="8156575"/>
          <p14:tracePt t="9832" x="7702550" y="8156575"/>
          <p14:tracePt t="10085" x="7715250" y="8156575"/>
          <p14:tracePt t="10093" x="7727950" y="8156575"/>
          <p14:tracePt t="10101" x="7742238" y="8156575"/>
          <p14:tracePt t="10115" x="7742238" y="8143875"/>
          <p14:tracePt t="10133" x="7754938" y="8143875"/>
          <p14:tracePt t="10149" x="7781925" y="8143875"/>
          <p14:tracePt t="10165" x="7889875" y="8156575"/>
          <p14:tracePt t="10182" x="7969250" y="8183563"/>
          <p14:tracePt t="10199" x="8062913" y="8224838"/>
          <p14:tracePt t="10216" x="8089900" y="8237538"/>
          <p14:tracePt t="10249" x="8104188" y="8237538"/>
          <p14:tracePt t="10360" x="8116888" y="8237538"/>
          <p14:tracePt t="10383" x="8131175" y="8237538"/>
          <p14:tracePt t="10407" x="8143875" y="8237538"/>
          <p14:tracePt t="10456" x="8170863" y="8237538"/>
          <p14:tracePt t="10471" x="8183563" y="8237538"/>
          <p14:tracePt t="10480" x="8224838" y="8237538"/>
          <p14:tracePt t="10487" x="8224838" y="8224838"/>
          <p14:tracePt t="10500" x="8264525" y="8224838"/>
          <p14:tracePt t="10516" x="8304213" y="8197850"/>
          <p14:tracePt t="10533" x="8318500" y="8197850"/>
          <p14:tracePt t="10550" x="8358188" y="8197850"/>
          <p14:tracePt t="10583" x="8385175" y="8197850"/>
          <p14:tracePt t="10606" x="8397875" y="8197850"/>
          <p14:tracePt t="10639" x="8412163" y="8197850"/>
          <p14:tracePt t="10670" x="8424863" y="8197850"/>
          <p14:tracePt t="10687" x="8439150" y="8197850"/>
          <p14:tracePt t="10751" x="8451850" y="8183563"/>
          <p14:tracePt t="10888" x="8451850" y="8170863"/>
          <p14:tracePt t="10896" x="8451850" y="8156575"/>
          <p14:tracePt t="10904" x="8451850" y="8131175"/>
          <p14:tracePt t="10918" x="8451850" y="8077200"/>
          <p14:tracePt t="10935" x="8451850" y="7969250"/>
          <p14:tracePt t="10951" x="8397875" y="7754938"/>
          <p14:tracePt t="10968" x="8318500" y="7473950"/>
          <p14:tracePt t="10985" x="8251825" y="7232650"/>
          <p14:tracePt t="11001" x="8170863" y="6978650"/>
          <p14:tracePt t="11018" x="8156575" y="6804025"/>
          <p14:tracePt t="11035" x="8131175" y="6630988"/>
          <p14:tracePt t="11052" x="8116888" y="6375400"/>
          <p14:tracePt t="11068" x="8104188" y="6281738"/>
          <p14:tracePt t="11085" x="8062913" y="6148388"/>
          <p14:tracePt t="11102" x="8050213" y="6108700"/>
          <p14:tracePt t="11118" x="8010525" y="5973763"/>
          <p14:tracePt t="11135" x="7996238" y="5894388"/>
          <p14:tracePt t="11152" x="7969250" y="5867400"/>
          <p14:tracePt t="11168" x="7956550" y="5813425"/>
          <p14:tracePt t="11185" x="7916863" y="5746750"/>
          <p14:tracePt t="11202" x="7862888" y="5638800"/>
          <p14:tracePt t="11219" x="7781925" y="5505450"/>
          <p14:tracePt t="11236" x="7702550" y="5424488"/>
          <p14:tracePt t="11252" x="7648575" y="5384800"/>
          <p14:tracePt t="11257" x="7634288" y="5384800"/>
          <p14:tracePt t="11271" x="7634288" y="5370513"/>
          <p14:tracePt t="11285" x="7608888" y="5345113"/>
          <p14:tracePt t="11302" x="7540625" y="5291138"/>
          <p14:tracePt t="11319" x="7513638" y="5170488"/>
          <p14:tracePt t="11336" x="7461250" y="5062538"/>
          <p14:tracePt t="11352" x="7394575" y="4902200"/>
          <p14:tracePt t="11369" x="7326313" y="4714875"/>
          <p14:tracePt t="11386" x="7259638" y="4500563"/>
          <p14:tracePt t="11403" x="7165975" y="4259263"/>
          <p14:tracePt t="11419" x="7099300" y="4059238"/>
          <p14:tracePt t="11436" x="7059613" y="3911600"/>
          <p14:tracePt t="11453" x="7045325" y="3857625"/>
          <p14:tracePt t="11469" x="7018338" y="3830638"/>
          <p14:tracePt t="11486" x="7018338" y="3736975"/>
          <p14:tracePt t="11503" x="7005638" y="3643313"/>
          <p14:tracePt t="11519" x="6938963" y="3495675"/>
          <p14:tracePt t="11537" x="6831013" y="3322638"/>
          <p14:tracePt t="11553" x="6724650" y="3133725"/>
          <p14:tracePt t="11569" x="6589713" y="2906713"/>
          <p14:tracePt t="11586" x="6362700" y="2505075"/>
          <p14:tracePt t="11603" x="6108700" y="2089150"/>
          <p14:tracePt t="11620" x="5907088" y="1714500"/>
          <p14:tracePt t="11637" x="5799138" y="1446213"/>
          <p14:tracePt t="11653" x="5732463" y="1165225"/>
          <p14:tracePt t="11670" x="5719763" y="1084263"/>
          <p14:tracePt t="11687" x="5719763" y="1044575"/>
          <p14:tracePt t="11775" x="5746750" y="1044575"/>
          <p14:tracePt t="11783" x="5799138" y="1084263"/>
          <p14:tracePt t="11791" x="5880100" y="1125538"/>
          <p14:tracePt t="11803" x="5946775" y="1165225"/>
          <p14:tracePt t="11820" x="6148388" y="1231900"/>
          <p14:tracePt t="11838" x="6562725" y="1325563"/>
          <p14:tracePt t="11854" x="7059613" y="1393825"/>
          <p14:tracePt t="11870" x="7634288" y="1460500"/>
          <p14:tracePt t="11887" x="7996238" y="1473200"/>
          <p14:tracePt t="11904" x="8116888" y="1473200"/>
          <p14:tracePt t="11951" x="8104188" y="1473200"/>
          <p14:tracePt t="11959" x="8062913" y="1487488"/>
          <p14:tracePt t="11971" x="8037513" y="1512888"/>
          <p14:tracePt t="11987" x="7942263" y="1539875"/>
          <p14:tracePt t="12003" x="7796213" y="1608138"/>
          <p14:tracePt t="12020" x="7648575" y="1674813"/>
          <p14:tracePt t="12037" x="7581900" y="1727200"/>
          <p14:tracePt t="12054" x="7446963" y="1928813"/>
          <p14:tracePt t="12070" x="7434263" y="2103438"/>
          <p14:tracePt t="12087" x="7434263" y="2251075"/>
          <p14:tracePt t="12104" x="7434263" y="2411413"/>
          <p14:tracePt t="12121" x="7634288" y="2611438"/>
          <p14:tracePt t="12137" x="8143875" y="2867025"/>
          <p14:tracePt t="12154" x="8747125" y="3067050"/>
          <p14:tracePt t="12171" x="8988425" y="3108325"/>
          <p14:tracePt t="12188" x="9001125" y="3108325"/>
          <p14:tracePt t="12223" x="8988425" y="3108325"/>
          <p14:tracePt t="12231" x="8974138" y="3108325"/>
          <p14:tracePt t="12240" x="8934450" y="3108325"/>
          <p14:tracePt t="12255" x="8920163" y="3094038"/>
          <p14:tracePt t="12319" x="8907463" y="3094038"/>
          <p14:tracePt t="12368" x="8920163" y="3094038"/>
          <p14:tracePt t="12375" x="9001125" y="3094038"/>
          <p14:tracePt t="12388" x="9109075" y="3094038"/>
          <p14:tracePt t="12406" x="9496425" y="3094038"/>
          <p14:tracePt t="12422" x="9644063" y="3094038"/>
          <p14:tracePt t="12438" x="9671050" y="3094038"/>
          <p14:tracePt t="12503" x="9671050" y="3081338"/>
          <p14:tracePt t="12511" x="9671050" y="3067050"/>
          <p14:tracePt t="12551" x="9656763" y="3054350"/>
          <p14:tracePt t="12583" x="9656763" y="3040063"/>
          <p14:tracePt t="12599" x="9656763" y="3027363"/>
          <p14:tracePt t="12608" x="9656763" y="3013075"/>
          <p14:tracePt t="12622" x="9683750" y="2960688"/>
          <p14:tracePt t="12639" x="9764713" y="2906713"/>
          <p14:tracePt t="12656" x="9831388" y="2852738"/>
          <p14:tracePt t="12672" x="9845675" y="2840038"/>
          <p14:tracePt t="12743" x="9831388" y="2840038"/>
          <p14:tracePt t="12752" x="9818688" y="2840038"/>
          <p14:tracePt t="12760" x="9777413" y="2840038"/>
          <p14:tracePt t="12773" x="9764713" y="2840038"/>
          <p14:tracePt t="12790" x="9725025" y="2840038"/>
          <p14:tracePt t="12806" x="9710738" y="2840038"/>
          <p14:tracePt t="12904" x="9737725" y="2840038"/>
          <p14:tracePt t="12911" x="9791700" y="2867025"/>
          <p14:tracePt t="12923" x="9831388" y="2867025"/>
          <p14:tracePt t="12940" x="9966325" y="2879725"/>
          <p14:tracePt t="12958" x="10045700" y="2894013"/>
          <p14:tracePt t="13031" x="10033000" y="2906713"/>
          <p14:tracePt t="13039" x="9979025" y="2919413"/>
          <p14:tracePt t="13047" x="9898063" y="2973388"/>
          <p14:tracePt t="13056" x="9845675" y="3013075"/>
          <p14:tracePt t="13073" x="9710738" y="3121025"/>
          <p14:tracePt t="13090" x="9537700" y="3335338"/>
          <p14:tracePt t="13107" x="9442450" y="3468688"/>
          <p14:tracePt t="13124" x="9390063" y="3589338"/>
          <p14:tracePt t="13140" x="9375775" y="3630613"/>
          <p14:tracePt t="13240" x="9363075" y="3630613"/>
          <p14:tracePt t="13263" x="9348788" y="3630613"/>
          <p14:tracePt t="13279" x="9336088" y="3616325"/>
          <p14:tracePt t="13287" x="9323388" y="3603625"/>
          <p14:tracePt t="13295" x="9296400" y="3589338"/>
          <p14:tracePt t="13307" x="9269413" y="3576638"/>
          <p14:tracePt t="13324" x="9215438" y="3536950"/>
          <p14:tracePt t="13342" x="9040813" y="3455988"/>
          <p14:tracePt t="13357" x="8947150" y="3429000"/>
          <p14:tracePt t="13374" x="8572500" y="3254375"/>
          <p14:tracePt t="13391" x="8345488" y="3227388"/>
          <p14:tracePt t="13407" x="8156575" y="3175000"/>
          <p14:tracePt t="13424" x="8037513" y="3160713"/>
          <p14:tracePt t="13441" x="7996238" y="3160713"/>
          <p14:tracePt t="13457" x="7929563" y="3160713"/>
          <p14:tracePt t="13474" x="7848600" y="3160713"/>
          <p14:tracePt t="13491" x="7781925" y="3160713"/>
          <p14:tracePt t="13507" x="7754938" y="3175000"/>
          <p14:tracePt t="13524" x="7742238" y="3175000"/>
          <p14:tracePt t="13672" x="7727950" y="3187700"/>
          <p14:tracePt t="13703" x="7715250" y="3187700"/>
          <p14:tracePt t="13727" x="7715250" y="3201988"/>
          <p14:tracePt t="13735" x="7715250" y="3214688"/>
          <p14:tracePt t="13744" x="7715250" y="3227388"/>
          <p14:tracePt t="13758" x="7702550" y="3322638"/>
          <p14:tracePt t="13775" x="7688263" y="3429000"/>
          <p14:tracePt t="13792" x="7675563" y="3549650"/>
          <p14:tracePt t="13809" x="7634288" y="3683000"/>
          <p14:tracePt t="13825" x="7621588" y="3870325"/>
          <p14:tracePt t="13842" x="7567613" y="4071938"/>
          <p14:tracePt t="13859" x="7527925" y="4273550"/>
          <p14:tracePt t="13875" x="7488238" y="4446588"/>
          <p14:tracePt t="13893" x="7446963" y="4581525"/>
          <p14:tracePt t="13909" x="7326313" y="4875213"/>
          <p14:tracePt t="13926" x="7286625" y="5010150"/>
          <p14:tracePt t="13942" x="7165975" y="5291138"/>
          <p14:tracePt t="13959" x="7099300" y="5465763"/>
          <p14:tracePt t="13976" x="7045325" y="5584825"/>
          <p14:tracePt t="13993" x="7018338" y="5665788"/>
          <p14:tracePt t="14009" x="6938963" y="5840413"/>
          <p14:tracePt t="14026" x="6884988" y="5946775"/>
          <p14:tracePt t="14043" x="6845300" y="6000750"/>
          <p14:tracePt t="14059" x="6831013" y="6054725"/>
          <p14:tracePt t="14076" x="6818313" y="6081713"/>
          <p14:tracePt t="14093" x="6737350" y="6227763"/>
          <p14:tracePt t="14109" x="6683375" y="6335713"/>
          <p14:tracePt t="14126" x="6496050" y="6710363"/>
          <p14:tracePt t="14143" x="6362700" y="7032625"/>
          <p14:tracePt t="14160" x="6215063" y="7340600"/>
          <p14:tracePt t="14176" x="6121400" y="7581900"/>
          <p14:tracePt t="14193" x="6013450" y="7754938"/>
          <p14:tracePt t="14210" x="5946775" y="7889875"/>
          <p14:tracePt t="14226" x="5894388" y="7969250"/>
          <p14:tracePt t="14244" x="5853113" y="8037513"/>
          <p14:tracePt t="14260" x="5799138" y="8089900"/>
          <p14:tracePt t="14265" x="5732463" y="8143875"/>
          <p14:tracePt t="14277" x="5584825" y="8264525"/>
          <p14:tracePt t="14294" x="5438775" y="8412163"/>
          <p14:tracePt t="14310" x="5291138" y="8572500"/>
          <p14:tracePt t="14327" x="5156200" y="8720138"/>
          <p14:tracePt t="14343" x="5049838" y="8813800"/>
          <p14:tracePt t="14360" x="4941888" y="8961438"/>
          <p14:tracePt t="14377" x="4848225" y="9082088"/>
          <p14:tracePt t="14394" x="4754563" y="9202738"/>
          <p14:tracePt t="14410" x="4702175" y="9309100"/>
          <p14:tracePt t="14427" x="4675188" y="9375775"/>
          <p14:tracePt t="14444" x="4648200" y="9417050"/>
          <p14:tracePt t="14460" x="4648200" y="9429750"/>
          <p14:tracePt t="14488" x="4633913" y="9429750"/>
          <p14:tracePt t="14495" x="4621213" y="9456738"/>
          <p14:tracePt t="14528" x="4608513" y="9456738"/>
          <p14:tracePt t="14575" x="4594225" y="9456738"/>
          <p14:tracePt t="14583" x="4567238" y="9442450"/>
          <p14:tracePt t="14594" x="4554538" y="9417050"/>
          <p14:tracePt t="14611" x="4513263" y="9348788"/>
          <p14:tracePt t="14627" x="4487863" y="9269413"/>
          <p14:tracePt t="14644" x="4487863" y="9202738"/>
          <p14:tracePt t="14662" x="4487863" y="9121775"/>
          <p14:tracePt t="14678" x="4581525" y="9055100"/>
          <p14:tracePt t="14694" x="4702175" y="9055100"/>
          <p14:tracePt t="14711" x="4848225" y="9055100"/>
          <p14:tracePt t="14728" x="4968875" y="9055100"/>
          <p14:tracePt t="14744" x="5049838" y="9055100"/>
          <p14:tracePt t="14761" x="5116513" y="9055100"/>
          <p14:tracePt t="14765" x="5130800" y="9055100"/>
          <p14:tracePt t="14778" x="5156200" y="9055100"/>
          <p14:tracePt t="14794" x="5183188" y="9055100"/>
          <p14:tracePt t="14811" x="5224463" y="9055100"/>
          <p14:tracePt t="14828" x="5237163" y="9055100"/>
          <p14:tracePt t="14845" x="5264150" y="9055100"/>
          <p14:tracePt t="14896" x="5276850" y="9055100"/>
          <p14:tracePt t="14903" x="5291138" y="9055100"/>
          <p14:tracePt t="14912" x="5291138" y="9067800"/>
          <p14:tracePt t="14928" x="5318125" y="9094788"/>
          <p14:tracePt t="14945" x="5357813" y="9121775"/>
          <p14:tracePt t="14962" x="5397500" y="9175750"/>
          <p14:tracePt t="14979" x="5438775" y="9215438"/>
          <p14:tracePt t="14995" x="5465763" y="9242425"/>
          <p14:tracePt t="15029" x="5491163" y="9242425"/>
          <p14:tracePt t="15046" x="5518150" y="9242425"/>
          <p14:tracePt t="15062" x="5532438" y="9242425"/>
          <p14:tracePt t="15103" x="5545138" y="9242425"/>
          <p14:tracePt t="15831" x="5559425" y="9242425"/>
          <p14:tracePt t="16327" x="5572125" y="9242425"/>
          <p14:tracePt t="16399" x="5584825" y="9228138"/>
          <p14:tracePt t="16423" x="5599113" y="9228138"/>
          <p14:tracePt t="16448" x="5626100" y="9202738"/>
          <p14:tracePt t="16455" x="5653088" y="9202738"/>
          <p14:tracePt t="16465" x="5680075" y="9188450"/>
          <p14:tracePt t="16482" x="5705475" y="9161463"/>
          <p14:tracePt t="16516" x="5719763" y="9161463"/>
          <p14:tracePt t="16532" x="5732463" y="9161463"/>
          <p14:tracePt t="16549" x="5773738" y="9148763"/>
          <p14:tracePt t="16566" x="5826125" y="9134475"/>
          <p14:tracePt t="16582" x="5919788" y="9082088"/>
          <p14:tracePt t="16599" x="6013450" y="9001125"/>
          <p14:tracePt t="16616" x="6121400" y="8961438"/>
          <p14:tracePt t="16633" x="6308725" y="8894763"/>
          <p14:tracePt t="16649" x="6670675" y="8786813"/>
          <p14:tracePt t="16666" x="7313613" y="8720138"/>
          <p14:tracePt t="16683" x="8518525" y="8532813"/>
          <p14:tracePt t="16700" x="9858375" y="8370888"/>
          <p14:tracePt t="16716" x="10541000" y="8304213"/>
          <p14:tracePt t="16733" x="10875963" y="8291513"/>
          <p14:tracePt t="16750" x="10917238" y="8291513"/>
          <p14:tracePt t="16766" x="10929938" y="8291513"/>
          <p14:tracePt t="16807" x="10942638" y="8291513"/>
          <p14:tracePt t="16928" x="10956925" y="8291513"/>
          <p14:tracePt t="16951" x="10969625" y="8291513"/>
          <p14:tracePt t="16967" x="10983913" y="8304213"/>
          <p14:tracePt t="16984" x="10983913" y="8331200"/>
          <p14:tracePt t="16999" x="10983913" y="8345488"/>
          <p14:tracePt t="17295" x="10969625" y="8345488"/>
          <p14:tracePt t="17305" x="10956925" y="8358188"/>
          <p14:tracePt t="17359" x="10942638" y="8370888"/>
          <p14:tracePt t="23487" x="10929938" y="8370888"/>
          <p14:tracePt t="23511" x="10917238" y="8370888"/>
          <p14:tracePt t="23575" x="10890250" y="8370888"/>
          <p14:tracePt t="23591" x="10875963" y="8370888"/>
          <p14:tracePt t="23599" x="10823575" y="8331200"/>
          <p14:tracePt t="23607" x="10742613" y="8291513"/>
          <p14:tracePt t="23617" x="10609263" y="8237538"/>
          <p14:tracePt t="23634" x="10112375" y="8116888"/>
          <p14:tracePt t="23650" x="9282113" y="7916863"/>
          <p14:tracePt t="23667" x="8010525" y="7715250"/>
          <p14:tracePt t="23684" x="6483350" y="7446963"/>
          <p14:tracePt t="23701" x="3897313" y="6884988"/>
          <p14:tracePt t="23718" x="2478088" y="6616700"/>
          <p14:tracePt t="23734" x="1633538" y="6375400"/>
          <p14:tracePt t="23751" x="1017588" y="6081713"/>
          <p14:tracePt t="23768" x="669925" y="5853113"/>
          <p14:tracePt t="23784" x="536575" y="5705475"/>
          <p14:tracePt t="23801" x="468313" y="5611813"/>
          <p14:tracePt t="23818" x="455613" y="5559425"/>
          <p14:tracePt t="23851" x="441325" y="5532438"/>
          <p14:tracePt t="23983" x="441325" y="5491163"/>
          <p14:tracePt t="23991" x="388938" y="5397500"/>
          <p14:tracePt t="24001" x="120650" y="5130800"/>
          <p14:tracePt t="24018" x="0" y="4394200"/>
          <p14:tracePt t="24035" x="0" y="3724275"/>
          <p14:tracePt t="24052" x="0" y="3375025"/>
          <p14:tracePt t="24068" x="0" y="3187700"/>
          <p14:tracePt t="24085" x="0" y="2679700"/>
          <p14:tracePt t="24102" x="0" y="2465388"/>
          <p14:tracePt t="24118" x="0" y="1941513"/>
          <p14:tracePt t="24135" x="0" y="1714500"/>
          <p14:tracePt t="24152" x="0" y="1527175"/>
          <p14:tracePt t="24169" x="0" y="1231900"/>
          <p14:tracePt t="24185" x="0" y="990600"/>
          <p14:tracePt t="24202" x="0" y="896938"/>
          <p14:tracePt t="24219" x="0" y="817563"/>
          <p14:tracePt t="24235" x="0" y="750888"/>
          <p14:tracePt t="24252" x="0" y="669925"/>
          <p14:tracePt t="24269" x="0" y="5365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2559" y="2032291"/>
            <a:ext cx="12241361" cy="7108889"/>
          </a:xfrm>
          <a:custGeom>
            <a:avLst/>
            <a:gdLst/>
            <a:ahLst/>
            <a:cxnLst/>
            <a:rect l="l" t="t" r="r" b="b"/>
            <a:pathLst>
              <a:path w="12241361" h="7108889">
                <a:moveTo>
                  <a:pt x="0" y="0"/>
                </a:moveTo>
                <a:lnTo>
                  <a:pt x="12241361" y="0"/>
                </a:lnTo>
                <a:lnTo>
                  <a:pt x="12241361" y="7108889"/>
                </a:lnTo>
                <a:lnTo>
                  <a:pt x="0" y="710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7633" y="855493"/>
            <a:ext cx="1022839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40">
                <a:solidFill>
                  <a:srgbClr val="000000"/>
                </a:solidFill>
                <a:latin typeface="Russo One"/>
              </a:rPr>
              <a:t>Text Normalization Pipeline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0"/>
    </mc:Choice>
    <mc:Fallback>
      <p:transition spd="slow" advTm="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02" x="280988" y="615950"/>
          <p14:tracePt t="3113" x="495300" y="776288"/>
          <p14:tracePt t="3126" x="696913" y="884238"/>
          <p14:tracePt t="3143" x="1192213" y="1179513"/>
          <p14:tracePt t="3160" x="1847850" y="1446213"/>
          <p14:tracePt t="3177" x="2411413" y="1593850"/>
          <p14:tracePt t="3194" x="2665413" y="1608138"/>
          <p14:tracePt t="3210" x="2813050" y="1608138"/>
          <p14:tracePt t="3226" x="2933700" y="1539875"/>
          <p14:tracePt t="3243" x="2973388" y="1406525"/>
          <p14:tracePt t="3260" x="3000375" y="1219200"/>
          <p14:tracePt t="3277" x="3013075" y="1004888"/>
          <p14:tracePt t="3294" x="3040063" y="750888"/>
          <p14:tracePt t="3310" x="3040063" y="522288"/>
          <p14:tracePt t="3327" x="2987675" y="295275"/>
          <p14:tracePt t="3344" x="2933700" y="160338"/>
          <p14:tracePt t="3360" x="2879725" y="107950"/>
          <p14:tracePt t="3394" x="2867025" y="107950"/>
          <p14:tracePt t="3410" x="2852738" y="187325"/>
          <p14:tracePt t="3427" x="2852738" y="468313"/>
          <p14:tracePt t="3444" x="2879725" y="803275"/>
          <p14:tracePt t="3460" x="3081338" y="1273175"/>
          <p14:tracePt t="3477" x="3268663" y="1741488"/>
          <p14:tracePt t="3494" x="3549650" y="2116138"/>
          <p14:tracePt t="3511" x="3790950" y="2384425"/>
          <p14:tracePt t="3527" x="4017963" y="2571750"/>
          <p14:tracePt t="3544" x="4232275" y="2692400"/>
          <p14:tracePt t="3561" x="4419600" y="2773363"/>
          <p14:tracePt t="3578" x="4446588" y="2773363"/>
          <p14:tracePt t="3635" x="4460875" y="2773363"/>
          <p14:tracePt t="3715" x="4473575" y="2773363"/>
          <p14:tracePt t="3723" x="4487863" y="2786063"/>
          <p14:tracePt t="3731" x="4527550" y="2840038"/>
          <p14:tracePt t="3745" x="4581525" y="2919413"/>
          <p14:tracePt t="3762" x="4633913" y="2987675"/>
          <p14:tracePt t="3778" x="4675188" y="3027363"/>
          <p14:tracePt t="3795" x="4675188" y="3040063"/>
          <p14:tracePt t="3811" x="4687888" y="3054350"/>
          <p14:tracePt t="3828" x="4702175" y="3067050"/>
          <p14:tracePt t="3845" x="4714875" y="3067050"/>
          <p14:tracePt t="3862" x="4714875" y="30813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06" y="7520940"/>
            <a:ext cx="464611" cy="591519"/>
          </a:xfrm>
          <a:custGeom>
            <a:avLst/>
            <a:gdLst/>
            <a:ahLst/>
            <a:cxnLst/>
            <a:rect l="l" t="t" r="r" b="b"/>
            <a:pathLst>
              <a:path w="464611" h="591519">
                <a:moveTo>
                  <a:pt x="0" y="0"/>
                </a:moveTo>
                <a:lnTo>
                  <a:pt x="464611" y="0"/>
                </a:lnTo>
                <a:lnTo>
                  <a:pt x="464611" y="591519"/>
                </a:lnTo>
                <a:lnTo>
                  <a:pt x="0" y="591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7633" y="1779418"/>
            <a:ext cx="8661995" cy="4603778"/>
          </a:xfrm>
          <a:custGeom>
            <a:avLst/>
            <a:gdLst/>
            <a:ahLst/>
            <a:cxnLst/>
            <a:rect l="l" t="t" r="r" b="b"/>
            <a:pathLst>
              <a:path w="8661995" h="4603778">
                <a:moveTo>
                  <a:pt x="0" y="0"/>
                </a:moveTo>
                <a:lnTo>
                  <a:pt x="8661995" y="0"/>
                </a:lnTo>
                <a:lnTo>
                  <a:pt x="8661995" y="4603779"/>
                </a:lnTo>
                <a:lnTo>
                  <a:pt x="0" y="460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9465" y="1993498"/>
            <a:ext cx="8732145" cy="4470478"/>
          </a:xfrm>
          <a:custGeom>
            <a:avLst/>
            <a:gdLst/>
            <a:ahLst/>
            <a:cxnLst/>
            <a:rect l="l" t="t" r="r" b="b"/>
            <a:pathLst>
              <a:path w="8732145" h="4470478">
                <a:moveTo>
                  <a:pt x="0" y="0"/>
                </a:moveTo>
                <a:lnTo>
                  <a:pt x="8732144" y="0"/>
                </a:lnTo>
                <a:lnTo>
                  <a:pt x="8732144" y="4470478"/>
                </a:lnTo>
                <a:lnTo>
                  <a:pt x="0" y="4470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7633" y="723484"/>
            <a:ext cx="1124675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40">
                <a:solidFill>
                  <a:srgbClr val="000000"/>
                </a:solidFill>
                <a:latin typeface="Russo One"/>
              </a:rPr>
              <a:t>After Applying Normalization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44225" y="7444740"/>
            <a:ext cx="10839766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Percentage reduction in text length after cleaning: 44.75%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36"/>
    </mc:Choice>
    <mc:Fallback>
      <p:transition spd="slow" advTm="9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34" x="4687888" y="3081338"/>
          <p14:tracePt t="2114" x="4687888" y="3067050"/>
          <p14:tracePt t="2146" x="4687888" y="3054350"/>
          <p14:tracePt t="2154" x="4660900" y="3040063"/>
          <p14:tracePt t="2166" x="4473575" y="3013075"/>
          <p14:tracePt t="2184" x="3736975" y="2933700"/>
          <p14:tracePt t="2200" x="3402013" y="2946400"/>
          <p14:tracePt t="2217" x="3148013" y="2987675"/>
          <p14:tracePt t="2233" x="3054350" y="3013075"/>
          <p14:tracePt t="2250" x="3027363" y="3013075"/>
          <p14:tracePt t="2370" x="3054350" y="3013075"/>
          <p14:tracePt t="2378" x="3094038" y="3067050"/>
          <p14:tracePt t="2386" x="3121025" y="3067050"/>
          <p14:tracePt t="2400" x="3148013" y="3108325"/>
          <p14:tracePt t="2419" x="3160713" y="3121025"/>
          <p14:tracePt t="2435" x="3160713" y="3133725"/>
          <p14:tracePt t="2450" x="3160713" y="3160713"/>
          <p14:tracePt t="2467" x="3160713" y="3214688"/>
          <p14:tracePt t="2484" x="3160713" y="3254375"/>
          <p14:tracePt t="2501" x="3094038" y="3348038"/>
          <p14:tracePt t="2518" x="2946400" y="3468688"/>
          <p14:tracePt t="2534" x="2638425" y="3776663"/>
          <p14:tracePt t="2551" x="2370138" y="4098925"/>
          <p14:tracePt t="2568" x="2009775" y="4527550"/>
          <p14:tracePt t="2584" x="1955800" y="4594225"/>
          <p14:tracePt t="2601" x="1862138" y="4741863"/>
          <p14:tracePt t="7226" x="1862138" y="4727575"/>
          <p14:tracePt t="11419" x="1862138" y="4754563"/>
          <p14:tracePt t="11434" x="1862138" y="4768850"/>
          <p14:tracePt t="11450" x="1847850" y="4781550"/>
          <p14:tracePt t="11458" x="1847850" y="4795838"/>
          <p14:tracePt t="11474" x="1822450" y="4822825"/>
          <p14:tracePt t="11490" x="1781175" y="4929188"/>
          <p14:tracePt t="11507" x="1727200" y="5089525"/>
          <p14:tracePt t="11524" x="1674813" y="5237163"/>
          <p14:tracePt t="11541" x="1620838" y="5545138"/>
          <p14:tracePt t="11557" x="1581150" y="5907088"/>
          <p14:tracePt t="11563" x="1581150" y="6054725"/>
          <p14:tracePt t="11574" x="1581150" y="6188075"/>
          <p14:tracePt t="11591" x="1581150" y="6442075"/>
          <p14:tracePt t="11607" x="1581150" y="6710363"/>
          <p14:tracePt t="11624" x="1581150" y="7032625"/>
          <p14:tracePt t="11640" x="1593850" y="7394575"/>
          <p14:tracePt t="11657" x="1660525" y="7581900"/>
          <p14:tracePt t="11674" x="1727200" y="7715250"/>
          <p14:tracePt t="11690" x="1781175" y="7808913"/>
          <p14:tracePt t="11707" x="1835150" y="7875588"/>
          <p14:tracePt t="11724" x="1862138" y="7875588"/>
          <p14:tracePt t="11741" x="1928813" y="7875588"/>
          <p14:tracePt t="11757" x="2062163" y="7835900"/>
          <p14:tracePt t="11774" x="2130425" y="7727950"/>
          <p14:tracePt t="11791" x="2143125" y="7634288"/>
          <p14:tracePt t="11808" x="2143125" y="7540625"/>
          <p14:tracePt t="11824" x="2103438" y="7446963"/>
          <p14:tracePt t="11841" x="2009775" y="7313613"/>
          <p14:tracePt t="11858" x="1822450" y="7126288"/>
          <p14:tracePt t="11874" x="1620838" y="6978650"/>
          <p14:tracePt t="11891" x="1487488" y="6924675"/>
          <p14:tracePt t="11908" x="1433513" y="6911975"/>
          <p14:tracePt t="11941" x="1393825" y="6911975"/>
          <p14:tracePt t="11958" x="1379538" y="6911975"/>
          <p14:tracePt t="11975" x="1366838" y="6911975"/>
          <p14:tracePt t="11992" x="1339850" y="6938963"/>
          <p14:tracePt t="12009" x="1339850" y="7005638"/>
          <p14:tracePt t="12025" x="1339850" y="7059613"/>
          <p14:tracePt t="12042" x="1339850" y="7138988"/>
          <p14:tracePt t="12059" x="1339850" y="7232650"/>
          <p14:tracePt t="12075" x="1339850" y="7340600"/>
          <p14:tracePt t="12092" x="1393825" y="7419975"/>
          <p14:tracePt t="12109" x="1512888" y="7500938"/>
          <p14:tracePt t="12126" x="1620838" y="7527925"/>
          <p14:tracePt t="12142" x="1687513" y="7540625"/>
          <p14:tracePt t="12159" x="1768475" y="7540625"/>
          <p14:tracePt t="12176" x="1874838" y="7540625"/>
          <p14:tracePt t="12209" x="1874838" y="7513638"/>
          <p14:tracePt t="12225" x="1874838" y="7473950"/>
          <p14:tracePt t="12242" x="1795463" y="7380288"/>
          <p14:tracePt t="12259" x="1674813" y="7273925"/>
          <p14:tracePt t="12275" x="1512888" y="7205663"/>
          <p14:tracePt t="12292" x="1366838" y="7165975"/>
          <p14:tracePt t="12309" x="1246188" y="7165975"/>
          <p14:tracePt t="12325" x="1165225" y="7165975"/>
          <p14:tracePt t="12342" x="1125538" y="7165975"/>
          <p14:tracePt t="12361" x="1031875" y="7153275"/>
          <p14:tracePt t="12376" x="965200" y="7112000"/>
          <p14:tracePt t="12393" x="857250" y="7072313"/>
          <p14:tracePt t="12409" x="736600" y="6978650"/>
          <p14:tracePt t="12426" x="576263" y="6870700"/>
          <p14:tracePt t="12443" x="441325" y="6777038"/>
          <p14:tracePt t="12460" x="347663" y="6724650"/>
          <p14:tracePt t="12476" x="307975" y="6683375"/>
          <p14:tracePt t="12493" x="295275" y="6683375"/>
          <p14:tracePt t="12650" x="280988" y="6670675"/>
          <p14:tracePt t="12666" x="280988" y="6656388"/>
          <p14:tracePt t="14578" x="280988" y="6643688"/>
          <p14:tracePt t="14586" x="295275" y="6643688"/>
          <p14:tracePt t="14722" x="307975" y="6656388"/>
          <p14:tracePt t="14978" x="307975" y="6670675"/>
          <p14:tracePt t="14986" x="334963" y="6697663"/>
          <p14:tracePt t="15051" x="347663" y="6710363"/>
          <p14:tracePt t="15082" x="361950" y="6724650"/>
          <p14:tracePt t="15090" x="374650" y="6737350"/>
          <p14:tracePt t="15114" x="388938" y="6737350"/>
          <p14:tracePt t="15122" x="401638" y="6737350"/>
          <p14:tracePt t="15133" x="415925" y="6751638"/>
          <p14:tracePt t="15150" x="428625" y="6751638"/>
          <p14:tracePt t="15166" x="428625" y="6764338"/>
          <p14:tracePt t="15186" x="441325" y="6777038"/>
          <p14:tracePt t="15202" x="455613" y="6777038"/>
          <p14:tracePt t="15234" x="468313" y="6804025"/>
          <p14:tracePt t="15242" x="482600" y="6804025"/>
          <p14:tracePt t="15258" x="495300" y="6818313"/>
          <p14:tracePt t="15282" x="509588" y="6818313"/>
          <p14:tracePt t="15290" x="522288" y="6818313"/>
          <p14:tracePt t="15306" x="536575" y="6831013"/>
          <p14:tracePt t="15330" x="536575" y="6845300"/>
          <p14:tracePt t="15354" x="549275" y="6845300"/>
          <p14:tracePt t="15370" x="561975" y="6858000"/>
          <p14:tracePt t="15386" x="576263" y="6858000"/>
          <p14:tracePt t="15434" x="588963" y="6870700"/>
          <p14:tracePt t="15442" x="603250" y="6884988"/>
          <p14:tracePt t="15506" x="615950" y="6884988"/>
          <p14:tracePt t="15602" x="642938" y="6884988"/>
          <p14:tracePt t="15610" x="642938" y="6897688"/>
          <p14:tracePt t="15618" x="655638" y="6897688"/>
          <p14:tracePt t="15634" x="669925" y="6897688"/>
          <p14:tracePt t="15650" x="696913" y="6897688"/>
          <p14:tracePt t="15667" x="736600" y="6897688"/>
          <p14:tracePt t="15685" x="790575" y="6897688"/>
          <p14:tracePt t="15701" x="857250" y="6924675"/>
          <p14:tracePt t="15718" x="884238" y="6938963"/>
          <p14:tracePt t="15735" x="923925" y="6938963"/>
          <p14:tracePt t="15752" x="965200" y="6951663"/>
          <p14:tracePt t="15769" x="990600" y="6965950"/>
          <p14:tracePt t="15784" x="1004888" y="6978650"/>
          <p14:tracePt t="15801" x="1044575" y="6991350"/>
          <p14:tracePt t="15818" x="1058863" y="6991350"/>
          <p14:tracePt t="15835" x="1071563" y="7005638"/>
          <p14:tracePt t="15852" x="1098550" y="7018338"/>
          <p14:tracePt t="15868" x="1125538" y="7032625"/>
          <p14:tracePt t="15885" x="1152525" y="7045325"/>
          <p14:tracePt t="15902" x="1165225" y="7059613"/>
          <p14:tracePt t="15918" x="1179513" y="7072313"/>
          <p14:tracePt t="15935" x="1219200" y="7099300"/>
          <p14:tracePt t="15953" x="1246188" y="7099300"/>
          <p14:tracePt t="15969" x="1273175" y="7126288"/>
          <p14:tracePt t="15985" x="1312863" y="7138988"/>
          <p14:tracePt t="16002" x="1352550" y="7153275"/>
          <p14:tracePt t="16019" x="1393825" y="7165975"/>
          <p14:tracePt t="16035" x="1406525" y="7165975"/>
          <p14:tracePt t="16052" x="1446213" y="7165975"/>
          <p14:tracePt t="16069" x="1473200" y="7180263"/>
          <p14:tracePt t="16086" x="1487488" y="7180263"/>
          <p14:tracePt t="16102" x="1512888" y="7180263"/>
          <p14:tracePt t="16119" x="1527175" y="7180263"/>
          <p14:tracePt t="16138" x="1527175" y="7192963"/>
          <p14:tracePt t="16179" x="1539875" y="7192963"/>
          <p14:tracePt t="16210" x="1554163" y="7192963"/>
          <p14:tracePt t="16234" x="1566863" y="7192963"/>
          <p14:tracePt t="16242" x="1566863" y="7205663"/>
          <p14:tracePt t="16266" x="1581150" y="7205663"/>
          <p14:tracePt t="16282" x="1608138" y="7205663"/>
          <p14:tracePt t="16306" x="1633538" y="7205663"/>
          <p14:tracePt t="16314" x="1647825" y="7232650"/>
          <p14:tracePt t="16330" x="1674813" y="7232650"/>
          <p14:tracePt t="16346" x="1687513" y="7232650"/>
          <p14:tracePt t="16354" x="1701800" y="7232650"/>
          <p14:tracePt t="16369" x="1727200" y="7246938"/>
          <p14:tracePt t="16403" x="1741488" y="7259638"/>
          <p14:tracePt t="16420" x="1768475" y="7259638"/>
          <p14:tracePt t="16436" x="1781175" y="7273925"/>
          <p14:tracePt t="16470" x="1795463" y="7273925"/>
          <p14:tracePt t="16486" x="1808163" y="7273925"/>
          <p14:tracePt t="16504" x="1835150" y="7273925"/>
          <p14:tracePt t="16520" x="1847850" y="7273925"/>
          <p14:tracePt t="16537" x="1847850" y="7286625"/>
          <p14:tracePt t="16553" x="1862138" y="7286625"/>
          <p14:tracePt t="16587" x="1874838" y="7286625"/>
          <p14:tracePt t="16603" x="1889125" y="7299325"/>
          <p14:tracePt t="16659" x="1901825" y="7299325"/>
          <p14:tracePt t="16706" x="1916113" y="7299325"/>
          <p14:tracePt t="16746" x="1928813" y="7299325"/>
          <p14:tracePt t="17018" x="1928813" y="7313613"/>
          <p14:tracePt t="17058" x="1941513" y="7313613"/>
          <p14:tracePt t="17066" x="1955800" y="7313613"/>
          <p14:tracePt t="17082" x="1968500" y="7313613"/>
          <p14:tracePt t="17098" x="1982788" y="7313613"/>
          <p14:tracePt t="17113" x="1995488" y="7313613"/>
          <p14:tracePt t="17347" x="2009775" y="7313613"/>
          <p14:tracePt t="17378" x="2022475" y="7313613"/>
          <p14:tracePt t="17426" x="2049463" y="7313613"/>
          <p14:tracePt t="17474" x="2062163" y="7313613"/>
          <p14:tracePt t="17490" x="2062163" y="7299325"/>
          <p14:tracePt t="17498" x="2076450" y="7299325"/>
          <p14:tracePt t="17538" x="2089150" y="7299325"/>
          <p14:tracePt t="17562" x="2103438" y="7299325"/>
          <p14:tracePt t="17573" x="2116138" y="7299325"/>
          <p14:tracePt t="17922" x="2130425" y="7286625"/>
          <p14:tracePt t="18778" x="2062163" y="7286625"/>
          <p14:tracePt t="18786" x="1968500" y="7273925"/>
          <p14:tracePt t="18795" x="1941513" y="7273925"/>
          <p14:tracePt t="18809" x="1916113" y="7259638"/>
          <p14:tracePt t="19442" x="1901825" y="7259638"/>
          <p14:tracePt t="19450" x="1901825" y="7273925"/>
          <p14:tracePt t="19460" x="1901825" y="7299325"/>
          <p14:tracePt t="19477" x="1928813" y="7367588"/>
          <p14:tracePt t="19494" x="1995488" y="7500938"/>
          <p14:tracePt t="19512" x="2076450" y="7634288"/>
          <p14:tracePt t="19528" x="2089150" y="7661275"/>
          <p14:tracePt t="19570" x="2103438" y="7661275"/>
          <p14:tracePt t="19588" x="2116138" y="7661275"/>
          <p14:tracePt t="19595" x="2130425" y="7661275"/>
          <p14:tracePt t="19611" x="2155825" y="7608888"/>
          <p14:tracePt t="19628" x="2182813" y="7527925"/>
          <p14:tracePt t="19644" x="2182813" y="7473950"/>
          <p14:tracePt t="19661" x="2182813" y="7407275"/>
          <p14:tracePt t="19677" x="2209800" y="7367588"/>
          <p14:tracePt t="19694" x="2209800" y="7313613"/>
          <p14:tracePt t="19711" x="2209800" y="7219950"/>
          <p14:tracePt t="19728" x="2209800" y="7192963"/>
          <p14:tracePt t="19745" x="2209800" y="7180263"/>
          <p14:tracePt t="19866" x="2197100" y="7180263"/>
          <p14:tracePt t="19875" x="2197100" y="7205663"/>
          <p14:tracePt t="19882" x="2197100" y="7219950"/>
          <p14:tracePt t="19896" x="2197100" y="7259638"/>
          <p14:tracePt t="19912" x="2197100" y="7286625"/>
          <p14:tracePt t="19928" x="2197100" y="7326313"/>
          <p14:tracePt t="19945" x="2224088" y="7367588"/>
          <p14:tracePt t="19962" x="2236788" y="7380288"/>
          <p14:tracePt t="19979" x="2251075" y="7394575"/>
          <p14:tracePt t="20012" x="2263775" y="7394575"/>
          <p14:tracePt t="20034" x="2276475" y="7380288"/>
          <p14:tracePt t="20050" x="2290763" y="7340600"/>
          <p14:tracePt t="20066" x="2303463" y="7313613"/>
          <p14:tracePt t="20080" x="2317750" y="7259638"/>
          <p14:tracePt t="20096" x="2317750" y="7232650"/>
          <p14:tracePt t="20112" x="2317750" y="7219950"/>
          <p14:tracePt t="20129" x="2317750" y="7192963"/>
          <p14:tracePt t="20194" x="2317750" y="7180263"/>
          <p14:tracePt t="20259" x="2330450" y="7165975"/>
          <p14:tracePt t="20274" x="2344738" y="7165975"/>
          <p14:tracePt t="20282" x="2370138" y="7165975"/>
          <p14:tracePt t="20299" x="2438400" y="7165975"/>
          <p14:tracePt t="20313" x="2544763" y="7126288"/>
          <p14:tracePt t="20330" x="2746375" y="7059613"/>
          <p14:tracePt t="20346" x="2933700" y="7005638"/>
          <p14:tracePt t="20363" x="3027363" y="6924675"/>
          <p14:tracePt t="20380" x="3067050" y="6897688"/>
          <p14:tracePt t="20397" x="3081338" y="6831013"/>
          <p14:tracePt t="20413" x="3094038" y="6764338"/>
          <p14:tracePt t="20430" x="3108325" y="6710363"/>
          <p14:tracePt t="20448" x="3108325" y="6630988"/>
          <p14:tracePt t="20464" x="3108325" y="6589713"/>
          <p14:tracePt t="20480" x="3108325" y="6562725"/>
          <p14:tracePt t="20497" x="3108325" y="6550025"/>
          <p14:tracePt t="20514" x="3108325" y="6523038"/>
          <p14:tracePt t="22970" x="3081338" y="6510338"/>
          <p14:tracePt t="23002" x="3067050" y="6510338"/>
          <p14:tracePt t="23330" x="3067050" y="6523038"/>
          <p14:tracePt t="23346" x="3067050" y="6537325"/>
          <p14:tracePt t="23354" x="3067050" y="6550025"/>
          <p14:tracePt t="25786" x="3067050" y="6577013"/>
          <p14:tracePt t="25794" x="3067050" y="6604000"/>
          <p14:tracePt t="25810" x="3067050" y="6630988"/>
          <p14:tracePt t="25827" x="3081338" y="6643688"/>
          <p14:tracePt t="53713" x="3081338" y="6656388"/>
          <p14:tracePt t="53738" x="3067050" y="6670675"/>
          <p14:tracePt t="53745" x="3067050" y="6683375"/>
          <p14:tracePt t="53770" x="3040063" y="6697663"/>
          <p14:tracePt t="53778" x="3027363" y="6724650"/>
          <p14:tracePt t="53785" x="3013075" y="6751638"/>
          <p14:tracePt t="53799" x="3000375" y="6777038"/>
          <p14:tracePt t="53816" x="2987675" y="6818313"/>
          <p14:tracePt t="53832" x="2973388" y="6845300"/>
          <p14:tracePt t="53849" x="2960688" y="6870700"/>
          <p14:tracePt t="53866" x="2946400" y="6911975"/>
          <p14:tracePt t="53882" x="2933700" y="6938963"/>
          <p14:tracePt t="53899" x="2933700" y="6978650"/>
          <p14:tracePt t="53916" x="2933700" y="6991350"/>
          <p14:tracePt t="53932" x="2933700" y="7018338"/>
          <p14:tracePt t="53949" x="2933700" y="7045325"/>
          <p14:tracePt t="53966" x="2933700" y="7072313"/>
          <p14:tracePt t="53982" x="2933700" y="7112000"/>
          <p14:tracePt t="54000" x="2933700" y="7138988"/>
          <p14:tracePt t="54016" x="2933700" y="7153275"/>
          <p14:tracePt t="54032" x="2933700" y="7192963"/>
          <p14:tracePt t="54049" x="2933700" y="7205663"/>
          <p14:tracePt t="54066" x="2933700" y="7232650"/>
          <p14:tracePt t="54083" x="2933700" y="7246938"/>
          <p14:tracePt t="54099" x="2933700" y="7273925"/>
          <p14:tracePt t="54116" x="2946400" y="7273925"/>
          <p14:tracePt t="54149" x="2946400" y="7286625"/>
          <p14:tracePt t="54166" x="2946400" y="7313613"/>
          <p14:tracePt t="54184" x="2960688" y="7326313"/>
          <p14:tracePt t="54203" x="2973388" y="7340600"/>
          <p14:tracePt t="54216" x="2973388" y="7353300"/>
          <p14:tracePt t="54233" x="2987675" y="7353300"/>
          <p14:tracePt t="54273" x="2987675" y="7367588"/>
          <p14:tracePt t="54290" x="2987675" y="7380288"/>
          <p14:tracePt t="54306" x="3000375" y="7394575"/>
          <p14:tracePt t="54330" x="3027363" y="7407275"/>
          <p14:tracePt t="54354" x="3040063" y="7434263"/>
          <p14:tracePt t="54385" x="3054350" y="7434263"/>
          <p14:tracePt t="54401" x="3067050" y="7434263"/>
          <p14:tracePt t="54426" x="3094038" y="7434263"/>
          <p14:tracePt t="54434" x="3108325" y="7446963"/>
          <p14:tracePt t="54450" x="3148013" y="7446963"/>
          <p14:tracePt t="54466" x="3160713" y="7446963"/>
          <p14:tracePt t="54481" x="3175000" y="7446963"/>
          <p14:tracePt t="54489" x="3187700" y="7473950"/>
          <p14:tracePt t="54554" x="3201988" y="7473950"/>
          <p14:tracePt t="54561" x="3227388" y="7473950"/>
          <p14:tracePt t="54577" x="3241675" y="7473950"/>
          <p14:tracePt t="54585" x="3268663" y="7488238"/>
          <p14:tracePt t="54618" x="3281363" y="7500938"/>
          <p14:tracePt t="54626" x="3295650" y="7500938"/>
          <p14:tracePt t="54642" x="3308350" y="7500938"/>
          <p14:tracePt t="54651" x="3308350" y="7513638"/>
          <p14:tracePt t="54672" x="3322638" y="7513638"/>
          <p14:tracePt t="54696" x="3335338" y="7527925"/>
          <p14:tracePt t="54713" x="3348038" y="7540625"/>
          <p14:tracePt t="54720" x="3362325" y="7554913"/>
          <p14:tracePt t="54734" x="3389313" y="7567613"/>
          <p14:tracePt t="54750" x="3402013" y="7581900"/>
          <p14:tracePt t="54767" x="3416300" y="7581900"/>
          <p14:tracePt t="54784" x="3429000" y="7608888"/>
          <p14:tracePt t="54801" x="3441700" y="7608888"/>
          <p14:tracePt t="54817" x="3441700" y="7621588"/>
          <p14:tracePt t="54834" x="3468688" y="7648575"/>
          <p14:tracePt t="54851" x="3482975" y="7661275"/>
          <p14:tracePt t="54868" x="3482975" y="7675563"/>
          <p14:tracePt t="54901" x="3495675" y="7688263"/>
          <p14:tracePt t="54945" x="3495675" y="7702550"/>
          <p14:tracePt t="54961" x="3495675" y="7715250"/>
          <p14:tracePt t="54986" x="3509963" y="7727950"/>
          <p14:tracePt t="54993" x="3509963" y="7742238"/>
          <p14:tracePt t="55026" x="3522663" y="7754938"/>
          <p14:tracePt t="55049" x="3522663" y="7769225"/>
          <p14:tracePt t="55065" x="3522663" y="7781925"/>
          <p14:tracePt t="55090" x="3522663" y="7796213"/>
          <p14:tracePt t="55097" x="3536950" y="7796213"/>
          <p14:tracePt t="55105" x="3536950" y="7808913"/>
          <p14:tracePt t="55138" x="3536950" y="7835900"/>
          <p14:tracePt t="55170" x="3549650" y="7835900"/>
          <p14:tracePt t="55202" x="3549650" y="7848600"/>
          <p14:tracePt t="55218" x="3562350" y="7875588"/>
          <p14:tracePt t="55258" x="3562350" y="7889875"/>
          <p14:tracePt t="55265" x="3576638" y="7889875"/>
          <p14:tracePt t="55273" x="3589338" y="7889875"/>
          <p14:tracePt t="58569" x="3589338" y="7862888"/>
          <p14:tracePt t="58594" x="3589338" y="7848600"/>
          <p14:tracePt t="58601" x="3589338" y="7835900"/>
          <p14:tracePt t="58617" x="3576638" y="7823200"/>
          <p14:tracePt t="60994" x="3562350" y="7823200"/>
          <p14:tracePt t="61001" x="3562350" y="7808913"/>
          <p14:tracePt t="61082" x="3549650" y="7808913"/>
          <p14:tracePt t="61170" x="3549650" y="7796213"/>
          <p14:tracePt t="61618" x="3536950" y="7796213"/>
          <p14:tracePt t="61633" x="3522663" y="7796213"/>
          <p14:tracePt t="61649" x="3522663" y="7848600"/>
          <p14:tracePt t="61658" x="3509963" y="7902575"/>
          <p14:tracePt t="61668" x="3509963" y="7942263"/>
          <p14:tracePt t="61685" x="3495675" y="8010525"/>
          <p14:tracePt t="61702" x="3495675" y="8089900"/>
          <p14:tracePt t="61720" x="3468688" y="8197850"/>
          <p14:tracePt t="61736" x="3468688" y="8251825"/>
          <p14:tracePt t="61752" x="3468688" y="8331200"/>
          <p14:tracePt t="61769" x="3468688" y="8412163"/>
          <p14:tracePt t="61786" x="3468688" y="8491538"/>
          <p14:tracePt t="61802" x="3468688" y="8518525"/>
          <p14:tracePt t="61819" x="3468688" y="8545513"/>
          <p14:tracePt t="61836" x="3468688" y="8559800"/>
          <p14:tracePt t="61869" x="3468688" y="8572500"/>
          <p14:tracePt t="61886" x="3468688" y="8585200"/>
          <p14:tracePt t="61903" x="3468688" y="8653463"/>
          <p14:tracePt t="61920" x="3468688" y="8693150"/>
          <p14:tracePt t="61936" x="3468688" y="8759825"/>
          <p14:tracePt t="61953" x="3468688" y="8840788"/>
          <p14:tracePt t="61969" x="3468688" y="8894763"/>
          <p14:tracePt t="61986" x="3468688" y="8947150"/>
          <p14:tracePt t="62003" x="3468688" y="8974138"/>
          <p14:tracePt t="62020" x="3468688" y="8988425"/>
          <p14:tracePt t="62036" x="3468688" y="9013825"/>
          <p14:tracePt t="62053" x="3468688" y="9028113"/>
          <p14:tracePt t="62070" x="3468688" y="9040813"/>
          <p14:tracePt t="64079" x="3468688" y="9013825"/>
          <p14:tracePt t="64087" x="3468688" y="8988425"/>
          <p14:tracePt t="64095" x="3468688" y="8974138"/>
          <p14:tracePt t="64107" x="3468688" y="8947150"/>
          <p14:tracePt t="64124" x="3455988" y="8934450"/>
          <p14:tracePt t="64141" x="3455988" y="8907463"/>
          <p14:tracePt t="64158" x="3455988" y="8867775"/>
          <p14:tracePt t="64175" x="3402013" y="8705850"/>
          <p14:tracePt t="64191" x="3348038" y="8491538"/>
          <p14:tracePt t="64208" x="3281363" y="8264525"/>
          <p14:tracePt t="64224" x="3227388" y="8062913"/>
          <p14:tracePt t="64241" x="3201988" y="7862888"/>
          <p14:tracePt t="64258" x="3160713" y="7727950"/>
          <p14:tracePt t="64275" x="3133725" y="7540625"/>
          <p14:tracePt t="64292" x="3133725" y="7394575"/>
          <p14:tracePt t="64308" x="3094038" y="7192963"/>
          <p14:tracePt t="64325" x="3081338" y="7005638"/>
          <p14:tracePt t="64342" x="3081338" y="6845300"/>
          <p14:tracePt t="64359" x="3081338" y="6697663"/>
          <p14:tracePt t="64375" x="3081338" y="6604000"/>
          <p14:tracePt t="64392" x="3081338" y="6523038"/>
          <p14:tracePt t="64409" x="3081338" y="6389688"/>
          <p14:tracePt t="64426" x="3108325" y="6296025"/>
          <p14:tracePt t="64442" x="3160713" y="6161088"/>
          <p14:tracePt t="64459" x="3214688" y="5961063"/>
          <p14:tracePt t="64476" x="3268663" y="5813425"/>
          <p14:tracePt t="64492" x="3281363" y="5692775"/>
          <p14:tracePt t="64509" x="3295650" y="5599113"/>
          <p14:tracePt t="64526" x="3322638" y="5491163"/>
          <p14:tracePt t="64543" x="3362325" y="5291138"/>
          <p14:tracePt t="64559" x="3389313" y="5197475"/>
          <p14:tracePt t="64576" x="3402013" y="5049838"/>
          <p14:tracePt t="64593" x="3402013" y="4968875"/>
          <p14:tracePt t="64610" x="3402013" y="4941888"/>
          <p14:tracePt t="64627" x="3416300" y="4916488"/>
          <p14:tracePt t="64643" x="3441700" y="4848225"/>
          <p14:tracePt t="64660" x="3441700" y="4768850"/>
          <p14:tracePt t="64676" x="3468688" y="4675188"/>
          <p14:tracePt t="64693" x="3495675" y="4594225"/>
          <p14:tracePt t="64710" x="3522663" y="4487863"/>
          <p14:tracePt t="64727" x="3562350" y="4406900"/>
          <p14:tracePt t="64743" x="3576638" y="4325938"/>
          <p14:tracePt t="64760" x="3616325" y="4232275"/>
          <p14:tracePt t="64777" x="3643313" y="4165600"/>
          <p14:tracePt t="64793" x="3656013" y="4138613"/>
          <p14:tracePt t="65330" x="3670300" y="4152900"/>
          <p14:tracePt t="65345" x="3683000" y="4152900"/>
          <p14:tracePt t="65369" x="3697288" y="4152900"/>
          <p14:tracePt t="65401" x="3709988" y="4138613"/>
          <p14:tracePt t="65417" x="3724275" y="4125913"/>
          <p14:tracePt t="65434" x="3736975" y="4098925"/>
          <p14:tracePt t="65441" x="3751263" y="4098925"/>
          <p14:tracePt t="65450" x="3751263" y="4084638"/>
          <p14:tracePt t="65461" x="3751263" y="4071938"/>
          <p14:tracePt t="65479" x="3763963" y="4059238"/>
          <p14:tracePt t="65546" x="3776663" y="4044950"/>
          <p14:tracePt t="65601" x="3790950" y="4044950"/>
          <p14:tracePt t="65609" x="3790950" y="4059238"/>
          <p14:tracePt t="65617" x="3817938" y="4084638"/>
          <p14:tracePt t="65629" x="3830638" y="4111625"/>
          <p14:tracePt t="65645" x="3870325" y="4192588"/>
          <p14:tracePt t="65662" x="3924300" y="4246563"/>
          <p14:tracePt t="65679" x="3978275" y="4313238"/>
          <p14:tracePt t="65696" x="3990975" y="4367213"/>
          <p14:tracePt t="65712" x="4017963" y="4419600"/>
          <p14:tracePt t="65729" x="4032250" y="4446588"/>
          <p14:tracePt t="65746" x="4044950" y="4500563"/>
          <p14:tracePt t="65763" x="4071938" y="4527550"/>
          <p14:tracePt t="65779" x="4071938" y="4540250"/>
          <p14:tracePt t="65796" x="4084638" y="4554538"/>
          <p14:tracePt t="65813" x="4084638" y="4567238"/>
          <p14:tracePt t="65857" x="4084638" y="4581525"/>
          <p14:tracePt t="65889" x="4084638" y="4594225"/>
          <p14:tracePt t="65905" x="4098925" y="4594225"/>
          <p14:tracePt t="65913" x="4098925" y="4621213"/>
          <p14:tracePt t="65929" x="4111625" y="4633913"/>
          <p14:tracePt t="65937" x="4125913" y="4660900"/>
          <p14:tracePt t="65953" x="4152900" y="4687888"/>
          <p14:tracePt t="65963" x="4165600" y="4702175"/>
          <p14:tracePt t="65980" x="4219575" y="4727575"/>
          <p14:tracePt t="65996" x="4298950" y="4781550"/>
          <p14:tracePt t="66013" x="4352925" y="4822825"/>
          <p14:tracePt t="66030" x="4406900" y="4862513"/>
          <p14:tracePt t="66047" x="4433888" y="4875213"/>
          <p14:tracePt t="66330" x="4446588" y="4875213"/>
          <p14:tracePt t="66690" x="4473575" y="4875213"/>
          <p14:tracePt t="66922" x="4487863" y="4889500"/>
          <p14:tracePt t="66937" x="4487863" y="4902200"/>
          <p14:tracePt t="66978" x="4500563" y="4902200"/>
          <p14:tracePt t="67001" x="4513263" y="4916488"/>
          <p14:tracePt t="67025" x="4527550" y="4916488"/>
          <p14:tracePt t="67033" x="4527550" y="4929188"/>
          <p14:tracePt t="67049" x="4540250" y="4929188"/>
          <p14:tracePt t="67057" x="4554538" y="4956175"/>
          <p14:tracePt t="67066" x="4567238" y="4956175"/>
          <p14:tracePt t="67083" x="4581525" y="4983163"/>
          <p14:tracePt t="67099" x="4608513" y="5022850"/>
          <p14:tracePt t="67116" x="4621213" y="5062538"/>
          <p14:tracePt t="67133" x="4621213" y="5076825"/>
          <p14:tracePt t="67149" x="4648200" y="5103813"/>
          <p14:tracePt t="67166" x="4648200" y="5116513"/>
          <p14:tracePt t="67184" x="4675188" y="5170488"/>
          <p14:tracePt t="67200" x="4687888" y="5210175"/>
          <p14:tracePt t="67216" x="4687888" y="5224463"/>
          <p14:tracePt t="67233" x="4687888" y="5237163"/>
          <p14:tracePt t="67250" x="4702175" y="5318125"/>
          <p14:tracePt t="67266" x="4768850" y="5451475"/>
          <p14:tracePt t="67283" x="4835525" y="5584825"/>
          <p14:tracePt t="67300" x="4889500" y="5692775"/>
          <p14:tracePt t="67317" x="4941888" y="5786438"/>
          <p14:tracePt t="67333" x="5010150" y="5867400"/>
          <p14:tracePt t="67350" x="5049838" y="5894388"/>
          <p14:tracePt t="67367" x="5210175" y="5973763"/>
          <p14:tracePt t="67383" x="5251450" y="5973763"/>
          <p14:tracePt t="67400" x="5397500" y="5973763"/>
          <p14:tracePt t="67417" x="5465763" y="5961063"/>
          <p14:tracePt t="67434" x="5518150" y="5907088"/>
          <p14:tracePt t="67450" x="5572125" y="5840413"/>
          <p14:tracePt t="67467" x="5584825" y="5799138"/>
          <p14:tracePt t="67484" x="5599113" y="5732463"/>
          <p14:tracePt t="67500" x="5599113" y="5719763"/>
          <p14:tracePt t="67517" x="5599113" y="5653088"/>
          <p14:tracePt t="67535" x="5518150" y="5545138"/>
          <p14:tracePt t="67551" x="5505450" y="5532438"/>
          <p14:tracePt t="67609" x="5491163" y="5518150"/>
          <p14:tracePt t="67634" x="5478463" y="5518150"/>
          <p14:tracePt t="67641" x="5465763" y="5532438"/>
          <p14:tracePt t="67650" x="5465763" y="5572125"/>
          <p14:tracePt t="67667" x="5451475" y="5653088"/>
          <p14:tracePt t="67684" x="5451475" y="5786438"/>
          <p14:tracePt t="67700" x="5451475" y="5934075"/>
          <p14:tracePt t="67718" x="5451475" y="6081713"/>
          <p14:tracePt t="67734" x="5451475" y="6161088"/>
          <p14:tracePt t="67751" x="5465763" y="6161088"/>
          <p14:tracePt t="67776" x="5478463" y="6161088"/>
          <p14:tracePt t="67784" x="5518150" y="6134100"/>
          <p14:tracePt t="67801" x="5584825" y="6040438"/>
          <p14:tracePt t="67818" x="5599113" y="5973763"/>
          <p14:tracePt t="67835" x="5599113" y="5934075"/>
          <p14:tracePt t="67851" x="5599113" y="5853113"/>
          <p14:tracePt t="67868" x="5545138" y="5746750"/>
          <p14:tracePt t="67885" x="5397500" y="5626100"/>
          <p14:tracePt t="67902" x="5143500" y="5478463"/>
          <p14:tracePt t="67918" x="4741863" y="5345113"/>
          <p14:tracePt t="67935" x="4232275" y="5251450"/>
          <p14:tracePt t="67952" x="3965575" y="5237163"/>
          <p14:tracePt t="67968" x="3776663" y="5237163"/>
          <p14:tracePt t="67985" x="3709988" y="5237163"/>
          <p14:tracePt t="68002" x="3670300" y="5251450"/>
          <p14:tracePt t="68018" x="3643313" y="5276850"/>
          <p14:tracePt t="68035" x="3603625" y="5330825"/>
          <p14:tracePt t="68052" x="3562350" y="5370513"/>
          <p14:tracePt t="68113" x="3536950" y="5370513"/>
          <p14:tracePt t="68130" x="3509963" y="5370513"/>
          <p14:tracePt t="68137" x="3482975" y="5345113"/>
          <p14:tracePt t="68152" x="3348038" y="5264150"/>
          <p14:tracePt t="68169" x="3201988" y="5156200"/>
          <p14:tracePt t="68185" x="3094038" y="5089525"/>
          <p14:tracePt t="68202" x="2987675" y="5022850"/>
          <p14:tracePt t="68219" x="2933700" y="4995863"/>
          <p14:tracePt t="68236" x="2919413" y="4968875"/>
          <p14:tracePt t="68252" x="2894013" y="4968875"/>
          <p14:tracePt t="68313" x="2879725" y="4968875"/>
          <p14:tracePt t="68321" x="2879725" y="4995863"/>
          <p14:tracePt t="68329" x="2879725" y="5022850"/>
          <p14:tracePt t="68337" x="2867025" y="5076825"/>
          <p14:tracePt t="68352" x="2852738" y="5224463"/>
          <p14:tracePt t="68369" x="2852738" y="5465763"/>
          <p14:tracePt t="68386" x="2987675" y="5705475"/>
          <p14:tracePt t="68403" x="3133725" y="5880100"/>
          <p14:tracePt t="68420" x="3214688" y="6000750"/>
          <p14:tracePt t="68436" x="3268663" y="6040438"/>
          <p14:tracePt t="68474" x="3281363" y="6040438"/>
          <p14:tracePt t="68497" x="3295650" y="6040438"/>
          <p14:tracePt t="68506" x="3308350" y="6040438"/>
          <p14:tracePt t="68673" x="3322638" y="6040438"/>
          <p14:tracePt t="68705" x="3335338" y="6040438"/>
          <p14:tracePt t="68728" x="3348038" y="6040438"/>
          <p14:tracePt t="68736" x="3348038" y="6054725"/>
          <p14:tracePt t="68744" x="3362325" y="6054725"/>
          <p14:tracePt t="68753" x="3389313" y="6081713"/>
          <p14:tracePt t="68770" x="3441700" y="6108700"/>
          <p14:tracePt t="68786" x="3468688" y="6134100"/>
          <p14:tracePt t="68803" x="3522663" y="6175375"/>
          <p14:tracePt t="68856" x="3536950" y="6175375"/>
          <p14:tracePt t="68914" x="3549650" y="6175375"/>
          <p14:tracePt t="68961" x="3562350" y="6175375"/>
          <p14:tracePt t="68969" x="3589338" y="6188075"/>
          <p14:tracePt t="68977" x="3630613" y="6227763"/>
          <p14:tracePt t="68987" x="3709988" y="6242050"/>
          <p14:tracePt t="69004" x="3938588" y="6335713"/>
          <p14:tracePt t="69021" x="4179888" y="6429375"/>
          <p14:tracePt t="69038" x="4352925" y="6469063"/>
          <p14:tracePt t="69054" x="4446588" y="6523038"/>
          <p14:tracePt t="69071" x="4487863" y="6550025"/>
          <p14:tracePt t="69113" x="4500563" y="6550025"/>
          <p14:tracePt t="69313" x="4513263" y="6550025"/>
          <p14:tracePt t="69321" x="4527550" y="6550025"/>
          <p14:tracePt t="69329" x="4554538" y="6550025"/>
          <p14:tracePt t="69338" x="4594225" y="6550025"/>
          <p14:tracePt t="69355" x="4633913" y="6550025"/>
          <p14:tracePt t="69372" x="4660900" y="6550025"/>
          <p14:tracePt t="69388" x="4727575" y="6562725"/>
          <p14:tracePt t="69405" x="4768850" y="6589713"/>
          <p14:tracePt t="69422" x="4781550" y="6589713"/>
          <p14:tracePt t="69439" x="4795838" y="6604000"/>
          <p14:tracePt t="69505" x="4795838" y="6616700"/>
          <p14:tracePt t="69513" x="4768850" y="6630988"/>
          <p14:tracePt t="69522" x="4702175" y="6656388"/>
          <p14:tracePt t="69539" x="4500563" y="6710363"/>
          <p14:tracePt t="69556" x="4273550" y="6737350"/>
          <p14:tracePt t="69572" x="4032250" y="6777038"/>
          <p14:tracePt t="69589" x="3736975" y="6818313"/>
          <p14:tracePt t="69606" x="3468688" y="6845300"/>
          <p14:tracePt t="69623" x="3201988" y="6845300"/>
          <p14:tracePt t="69640" x="2894013" y="6845300"/>
          <p14:tracePt t="69655" x="2746375" y="6791325"/>
          <p14:tracePt t="69672" x="2652713" y="6737350"/>
          <p14:tracePt t="69689" x="2611438" y="6683375"/>
          <p14:tracePt t="69706" x="2584450" y="6656388"/>
          <p14:tracePt t="69723" x="2571750" y="6643688"/>
          <p14:tracePt t="69739" x="2571750" y="6616700"/>
          <p14:tracePt t="69756" x="2571750" y="6589713"/>
          <p14:tracePt t="69773" x="2559050" y="6562725"/>
          <p14:tracePt t="69778" x="2559050" y="6550025"/>
          <p14:tracePt t="69793" x="2559050" y="6523038"/>
          <p14:tracePt t="69809" x="2584450" y="6523038"/>
          <p14:tracePt t="69823" x="2665413" y="6523038"/>
          <p14:tracePt t="69840" x="2759075" y="6523038"/>
          <p14:tracePt t="69856" x="3201988" y="6697663"/>
          <p14:tracePt t="69873" x="3482975" y="6818313"/>
          <p14:tracePt t="69890" x="3656013" y="6897688"/>
          <p14:tracePt t="69906" x="3724275" y="6911975"/>
          <p14:tracePt t="69923" x="3763963" y="6911975"/>
          <p14:tracePt t="69940" x="3776663" y="6911975"/>
          <p14:tracePt t="69957" x="3817938" y="6911975"/>
          <p14:tracePt t="69973" x="3857625" y="6884988"/>
          <p14:tracePt t="69990" x="3884613" y="6870700"/>
          <p14:tracePt t="70007" x="4017963" y="6818313"/>
          <p14:tracePt t="70023" x="4125913" y="6791325"/>
          <p14:tracePt t="70040" x="4473575" y="6764338"/>
          <p14:tracePt t="70057" x="4702175" y="6710363"/>
          <p14:tracePt t="70074" x="4808538" y="6683375"/>
          <p14:tracePt t="70090" x="4875213" y="6656388"/>
          <p14:tracePt t="70107" x="4916488" y="6630988"/>
          <p14:tracePt t="70124" x="4968875" y="6616700"/>
          <p14:tracePt t="70140" x="4995863" y="6604000"/>
          <p14:tracePt t="70158" x="5062538" y="6589713"/>
          <p14:tracePt t="70174" x="5183188" y="6577013"/>
          <p14:tracePt t="70191" x="5318125" y="6577013"/>
          <p14:tracePt t="70207" x="5424488" y="6577013"/>
          <p14:tracePt t="70224" x="5638800" y="6577013"/>
          <p14:tracePt t="70241" x="5961063" y="6577013"/>
          <p14:tracePt t="70257" x="6335713" y="6577013"/>
          <p14:tracePt t="70274" x="6791325" y="6537325"/>
          <p14:tracePt t="70291" x="7205663" y="6456363"/>
          <p14:tracePt t="70308" x="7513638" y="6389688"/>
          <p14:tracePt t="70324" x="7823200" y="6308725"/>
          <p14:tracePt t="70341" x="8331200" y="6242050"/>
          <p14:tracePt t="70358" x="9563100" y="6081713"/>
          <p14:tracePt t="70374" x="11117263" y="6054725"/>
          <p14:tracePt t="70391" x="12523788" y="5946775"/>
          <p14:tracePt t="70408" x="13984288" y="5799138"/>
          <p14:tracePt t="70424" x="14385925" y="5732463"/>
          <p14:tracePt t="70441" x="14560550" y="5692775"/>
          <p14:tracePt t="70458" x="14585950" y="5680075"/>
          <p14:tracePt t="70475" x="14600238" y="5680075"/>
          <p14:tracePt t="70529" x="14612938" y="5680075"/>
          <p14:tracePt t="70577" x="14612938" y="5692775"/>
          <p14:tracePt t="70585" x="14612938" y="5705475"/>
          <p14:tracePt t="70593" x="14612938" y="5719763"/>
          <p14:tracePt t="70617" x="14612938" y="5732463"/>
          <p14:tracePt t="70633" x="14612938" y="5746750"/>
          <p14:tracePt t="70641" x="14612938" y="5759450"/>
          <p14:tracePt t="70658" x="14612938" y="5813425"/>
          <p14:tracePt t="70675" x="14627225" y="5867400"/>
          <p14:tracePt t="70691" x="14693900" y="5919788"/>
          <p14:tracePt t="70708" x="14747875" y="5946775"/>
          <p14:tracePt t="70725" x="14747875" y="5961063"/>
          <p14:tracePt t="70937" x="14733588" y="5961063"/>
          <p14:tracePt t="70945" x="14720888" y="5961063"/>
          <p14:tracePt t="70959" x="14693900" y="5961063"/>
          <p14:tracePt t="70976" x="14439900" y="5961063"/>
          <p14:tracePt t="70992" x="14011275" y="5961063"/>
          <p14:tracePt t="71009" x="13019088" y="5961063"/>
          <p14:tracePt t="71026" x="11612563" y="5961063"/>
          <p14:tracePt t="71043" x="9871075" y="5934075"/>
          <p14:tracePt t="71059" x="8037513" y="5826125"/>
          <p14:tracePt t="71076" x="6348413" y="5692775"/>
          <p14:tracePt t="71093" x="5224463" y="5518150"/>
          <p14:tracePt t="71110" x="4487863" y="5518150"/>
          <p14:tracePt t="71126" x="4298950" y="5505450"/>
          <p14:tracePt t="71143" x="4273550" y="5505450"/>
          <p14:tracePt t="71169" x="4259263" y="5491163"/>
          <p14:tracePt t="71193" x="4259263" y="5478463"/>
          <p14:tracePt t="71201" x="4259263" y="5451475"/>
          <p14:tracePt t="71233" x="4259263" y="5438775"/>
          <p14:tracePt t="71257" x="4246563" y="5438775"/>
          <p14:tracePt t="71265" x="4232275" y="5424488"/>
          <p14:tracePt t="71282" x="4232275" y="5397500"/>
          <p14:tracePt t="71293" x="4205288" y="5384800"/>
          <p14:tracePt t="71310" x="4138613" y="5370513"/>
          <p14:tracePt t="71327" x="4071938" y="5357813"/>
          <p14:tracePt t="71344" x="4017963" y="5357813"/>
          <p14:tracePt t="71377" x="3965575" y="5370513"/>
          <p14:tracePt t="71394" x="3938588" y="5438775"/>
          <p14:tracePt t="71410" x="3911600" y="5545138"/>
          <p14:tracePt t="71427" x="3897313" y="5653088"/>
          <p14:tracePt t="71444" x="3897313" y="5746750"/>
          <p14:tracePt t="71460" x="3897313" y="5894388"/>
          <p14:tracePt t="71477" x="3911600" y="6027738"/>
          <p14:tracePt t="71494" x="3951288" y="6094413"/>
          <p14:tracePt t="71511" x="3965575" y="6121400"/>
          <p14:tracePt t="71528" x="3965575" y="6134100"/>
          <p14:tracePt t="71617" x="3965575" y="6148388"/>
          <p14:tracePt t="71633" x="3965575" y="6161088"/>
          <p14:tracePt t="71641" x="3965575" y="6175375"/>
          <p14:tracePt t="71649" x="3965575" y="6188075"/>
          <p14:tracePt t="71660" x="3965575" y="6227763"/>
          <p14:tracePt t="71677" x="3978275" y="6323013"/>
          <p14:tracePt t="71694" x="4005263" y="6416675"/>
          <p14:tracePt t="71711" x="4017963" y="6483350"/>
          <p14:tracePt t="71727" x="4032250" y="6537325"/>
          <p14:tracePt t="71744" x="4044950" y="6562725"/>
          <p14:tracePt t="71954" x="4032250" y="6562725"/>
          <p14:tracePt t="71963" x="4005263" y="6562725"/>
          <p14:tracePt t="71978" x="3884613" y="6562725"/>
          <p14:tracePt t="71995" x="3776663" y="6562725"/>
          <p14:tracePt t="72012" x="3736975" y="6550025"/>
          <p14:tracePt t="72029" x="3709988" y="6537325"/>
          <p14:tracePt t="72046" x="3697288" y="6537325"/>
          <p14:tracePt t="72079" x="3683000" y="6537325"/>
          <p14:tracePt t="72095" x="3656013" y="6523038"/>
          <p14:tracePt t="72113" x="3643313" y="6510338"/>
          <p14:tracePt t="72145" x="3616325" y="6496050"/>
          <p14:tracePt t="72162" x="3603625" y="6469063"/>
          <p14:tracePt t="72177" x="3589338" y="6456363"/>
          <p14:tracePt t="72185" x="3589338" y="6442075"/>
          <p14:tracePt t="72195" x="3576638" y="6416675"/>
          <p14:tracePt t="72212" x="3549650" y="6362700"/>
          <p14:tracePt t="72230" x="3482975" y="6269038"/>
          <p14:tracePt t="72246" x="3416300" y="6188075"/>
          <p14:tracePt t="72263" x="3308350" y="6094413"/>
          <p14:tracePt t="72265" x="3268663" y="6067425"/>
          <p14:tracePt t="72279" x="3241675" y="6054725"/>
          <p14:tracePt t="72296" x="3187700" y="6027738"/>
          <p14:tracePt t="72370" x="3175000" y="6040438"/>
          <p14:tracePt t="72377" x="3175000" y="6067425"/>
          <p14:tracePt t="72385" x="3175000" y="6094413"/>
          <p14:tracePt t="72396" x="3175000" y="6134100"/>
          <p14:tracePt t="72413" x="3175000" y="6202363"/>
          <p14:tracePt t="72430" x="3175000" y="6269038"/>
          <p14:tracePt t="72446" x="3175000" y="6281738"/>
          <p14:tracePt t="72505" x="3175000" y="6296025"/>
          <p14:tracePt t="72609" x="3187700" y="6281738"/>
          <p14:tracePt t="72657" x="3187700" y="6269038"/>
          <p14:tracePt t="72665" x="3187700" y="6254750"/>
          <p14:tracePt t="72673" x="3187700" y="6242050"/>
          <p14:tracePt t="72704" x="3187700" y="6227763"/>
          <p14:tracePt t="72802" x="3187700" y="6215063"/>
          <p14:tracePt t="72921" x="3187700" y="6202363"/>
          <p14:tracePt t="73033" x="3201988" y="6202363"/>
          <p14:tracePt t="73042" x="3227388" y="6202363"/>
          <p14:tracePt t="73057" x="3241675" y="6215063"/>
          <p14:tracePt t="73065" x="3254375" y="6215063"/>
          <p14:tracePt t="73081" x="3322638" y="6269038"/>
          <p14:tracePt t="73098" x="3335338" y="6281738"/>
          <p14:tracePt t="73177" x="3348038" y="6281738"/>
          <p14:tracePt t="73193" x="3362325" y="6281738"/>
          <p14:tracePt t="73201" x="3389313" y="6281738"/>
          <p14:tracePt t="73215" x="3429000" y="6281738"/>
          <p14:tracePt t="73232" x="3509963" y="6281738"/>
          <p14:tracePt t="73248" x="3670300" y="6281738"/>
          <p14:tracePt t="73265" x="3803650" y="6281738"/>
          <p14:tracePt t="73281" x="3897313" y="6281738"/>
          <p14:tracePt t="73298" x="3938588" y="6281738"/>
          <p14:tracePt t="73633" x="3938588" y="6269038"/>
          <p14:tracePt t="73641" x="3938588" y="6254750"/>
          <p14:tracePt t="73657" x="3938588" y="6242050"/>
          <p14:tracePt t="73666" x="3938588" y="6215063"/>
          <p14:tracePt t="73697" x="3938588" y="6202363"/>
          <p14:tracePt t="73713" x="3938588" y="6188075"/>
          <p14:tracePt t="73729" x="3938588" y="6175375"/>
          <p14:tracePt t="73761" x="3938588" y="6161088"/>
          <p14:tracePt t="73778" x="3938588" y="6148388"/>
          <p14:tracePt t="73785" x="3938588" y="6134100"/>
          <p14:tracePt t="73801" x="3938588" y="6121400"/>
          <p14:tracePt t="73816" x="3938588" y="6094413"/>
          <p14:tracePt t="73833" x="3965575" y="6094413"/>
          <p14:tracePt t="73873" x="3965575" y="6067425"/>
          <p14:tracePt t="73883" x="3965575" y="6040438"/>
          <p14:tracePt t="73930" x="3978275" y="6040438"/>
          <p14:tracePt t="73937" x="3978275" y="6054725"/>
          <p14:tracePt t="74170" x="3990975" y="6054725"/>
          <p14:tracePt t="74185" x="4017963" y="6081713"/>
          <p14:tracePt t="74201" x="4044950" y="6108700"/>
          <p14:tracePt t="74209" x="4059238" y="6121400"/>
          <p14:tracePt t="74225" x="4071938" y="6148388"/>
          <p14:tracePt t="74393" x="4084638" y="6148388"/>
          <p14:tracePt t="74402" x="4111625" y="6148388"/>
          <p14:tracePt t="74409" x="4138613" y="6148388"/>
          <p14:tracePt t="74418" x="4179888" y="6148388"/>
          <p14:tracePt t="74435" x="4246563" y="6148388"/>
          <p14:tracePt t="74452" x="4259263" y="6148388"/>
          <p14:tracePt t="74468" x="4273550" y="6148388"/>
          <p14:tracePt t="74569" x="4286250" y="6148388"/>
          <p14:tracePt t="74585" x="4286250" y="6161088"/>
          <p14:tracePt t="74602" x="4286250" y="6175375"/>
          <p14:tracePt t="74609" x="4286250" y="6202363"/>
          <p14:tracePt t="74618" x="4286250" y="6215063"/>
          <p14:tracePt t="74636" x="4286250" y="6254750"/>
          <p14:tracePt t="74652" x="4286250" y="6269038"/>
          <p14:tracePt t="74668" x="4286250" y="6281738"/>
          <p14:tracePt t="74685" x="4286250" y="6296025"/>
          <p14:tracePt t="74929" x="4273550" y="6296025"/>
          <p14:tracePt t="75081" x="4259263" y="6296025"/>
          <p14:tracePt t="75089" x="4259263" y="6281738"/>
          <p14:tracePt t="75121" x="4246563" y="6281738"/>
          <p14:tracePt t="75874" x="4273550" y="6281738"/>
          <p14:tracePt t="75881" x="4286250" y="6281738"/>
          <p14:tracePt t="75889" x="4298950" y="6281738"/>
          <p14:tracePt t="75905" x="4313238" y="6281738"/>
          <p14:tracePt t="75929" x="4325938" y="6281738"/>
          <p14:tracePt t="76058" x="4325938" y="6296025"/>
          <p14:tracePt t="76065" x="4340225" y="6348413"/>
          <p14:tracePt t="76073" x="4340225" y="6402388"/>
          <p14:tracePt t="76089" x="4367213" y="6510338"/>
          <p14:tracePt t="76106" x="4367213" y="6550025"/>
          <p14:tracePt t="76122" x="4367213" y="6589713"/>
          <p14:tracePt t="76139" x="4367213" y="6604000"/>
          <p14:tracePt t="76156" x="4367213" y="6643688"/>
          <p14:tracePt t="76172" x="4367213" y="6656388"/>
          <p14:tracePt t="76189" x="4367213" y="6670675"/>
          <p14:tracePt t="76217" x="4367213" y="6683375"/>
          <p14:tracePt t="76274" x="4379913" y="6697663"/>
          <p14:tracePt t="76305" x="4379913" y="6710363"/>
          <p14:tracePt t="76313" x="4379913" y="6724650"/>
          <p14:tracePt t="76329" x="4406900" y="6737350"/>
          <p14:tracePt t="76339" x="4406900" y="6791325"/>
          <p14:tracePt t="76356" x="4487863" y="6897688"/>
          <p14:tracePt t="76373" x="4648200" y="7085013"/>
          <p14:tracePt t="76390" x="4822825" y="7205663"/>
          <p14:tracePt t="76407" x="4956175" y="7273925"/>
          <p14:tracePt t="76423" x="4983163" y="7286625"/>
          <p14:tracePt t="76440" x="4995863" y="7286625"/>
          <p14:tracePt t="76633" x="5010150" y="7299325"/>
          <p14:tracePt t="76641" x="5010150" y="7313613"/>
          <p14:tracePt t="76657" x="5022850" y="7313613"/>
          <p14:tracePt t="76665" x="5037138" y="7340600"/>
          <p14:tracePt t="76674" x="5076825" y="7353300"/>
          <p14:tracePt t="76691" x="5357813" y="7446963"/>
          <p14:tracePt t="76707" x="6000750" y="7567613"/>
          <p14:tracePt t="76724" x="7059613" y="7715250"/>
          <p14:tracePt t="76741" x="8116888" y="7742238"/>
          <p14:tracePt t="76757" x="8880475" y="7742238"/>
          <p14:tracePt t="76774" x="9242425" y="7742238"/>
          <p14:tracePt t="76791" x="9631363" y="7594600"/>
          <p14:tracePt t="76807" x="9752013" y="7527925"/>
          <p14:tracePt t="76812" x="9925050" y="7434263"/>
          <p14:tracePt t="76824" x="10326688" y="7180263"/>
          <p14:tracePt t="76841" x="10755313" y="7005638"/>
          <p14:tracePt t="76858" x="11117263" y="6845300"/>
          <p14:tracePt t="76874" x="11412538" y="6710363"/>
          <p14:tracePt t="76891" x="11774488" y="6562725"/>
          <p14:tracePt t="76908" x="12215813" y="6362700"/>
          <p14:tracePt t="76924" x="12590463" y="6134100"/>
          <p14:tracePt t="76941" x="12725400" y="6000750"/>
          <p14:tracePt t="76958" x="12738100" y="5961063"/>
          <p14:tracePt t="76977" x="12738100" y="5946775"/>
          <p14:tracePt t="76992" x="12725400" y="5946775"/>
          <p14:tracePt t="77008" x="12711113" y="5946775"/>
          <p14:tracePt t="77025" x="12684125" y="5961063"/>
          <p14:tracePt t="77041" x="12671425" y="6013450"/>
          <p14:tracePt t="77058" x="12657138" y="6108700"/>
          <p14:tracePt t="77075" x="12657138" y="6175375"/>
          <p14:tracePt t="77092" x="12671425" y="6281738"/>
          <p14:tracePt t="77108" x="12819063" y="6416675"/>
          <p14:tracePt t="77125" x="12858750" y="6442075"/>
          <p14:tracePt t="77141" x="12992100" y="6510338"/>
          <p14:tracePt t="77158" x="13033375" y="6510338"/>
          <p14:tracePt t="77377" x="13046075" y="6510338"/>
          <p14:tracePt t="77417" x="13060363" y="6510338"/>
          <p14:tracePt t="77425" x="13073063" y="6510338"/>
          <p14:tracePt t="77433" x="13085763" y="6510338"/>
          <p14:tracePt t="77449" x="13100050" y="6510338"/>
          <p14:tracePt t="77459" x="13127038" y="6523038"/>
          <p14:tracePt t="77721" x="13154025" y="6523038"/>
          <p14:tracePt t="77729" x="13166725" y="6523038"/>
          <p14:tracePt t="77746" x="13181013" y="6537325"/>
          <p14:tracePt t="77760" x="13193713" y="6537325"/>
          <p14:tracePt t="77793" x="13206413" y="6550025"/>
          <p14:tracePt t="78065" x="13220700" y="6550025"/>
          <p14:tracePt t="78081" x="13220700" y="6562725"/>
          <p14:tracePt t="78417" x="13220700" y="6577013"/>
          <p14:tracePt t="78529" x="13220700" y="6562725"/>
          <p14:tracePt t="78633" x="13220700" y="6550025"/>
          <p14:tracePt t="78657" x="13220700" y="6537325"/>
          <p14:tracePt t="78665" x="13220700" y="6523038"/>
          <p14:tracePt t="78697" x="13220700" y="6510338"/>
          <p14:tracePt t="78705" x="13220700" y="6496050"/>
          <p14:tracePt t="78737" x="13220700" y="6483350"/>
          <p14:tracePt t="78762" x="13220700" y="6469063"/>
          <p14:tracePt t="78785" x="13220700" y="6456363"/>
          <p14:tracePt t="78817" x="13220700" y="6442075"/>
          <p14:tracePt t="78841" x="13220700" y="6429375"/>
          <p14:tracePt t="78857" x="13220700" y="6416675"/>
          <p14:tracePt t="78921" x="13220700" y="6402388"/>
          <p14:tracePt t="78969" x="13206413" y="6389688"/>
          <p14:tracePt t="79377" x="13206413" y="6375400"/>
          <p14:tracePt t="80313" x="13193713" y="6375400"/>
          <p14:tracePt t="80329" x="13181013" y="6375400"/>
          <p14:tracePt t="80338" x="13166725" y="6375400"/>
          <p14:tracePt t="80393" x="13154025" y="6375400"/>
          <p14:tracePt t="80425" x="13139738" y="6362700"/>
          <p14:tracePt t="80473" x="13127038" y="6348413"/>
          <p14:tracePt t="80489" x="13112750" y="6335713"/>
          <p14:tracePt t="80521" x="13100050" y="6323013"/>
          <p14:tracePt t="80561" x="13085763" y="6323013"/>
          <p14:tracePt t="80609" x="13073063" y="6323013"/>
          <p14:tracePt t="80857" x="13073063" y="6308725"/>
          <p14:tracePt t="81161" x="13073063" y="6296025"/>
          <p14:tracePt t="81361" x="13085763" y="6296025"/>
          <p14:tracePt t="81401" x="13085763" y="6308725"/>
          <p14:tracePt t="82361" x="13100050" y="6308725"/>
          <p14:tracePt t="82377" x="13112750" y="6308725"/>
          <p14:tracePt t="82393" x="13127038" y="6308725"/>
          <p14:tracePt t="82409" x="13139738" y="6308725"/>
          <p14:tracePt t="82425" x="13154025" y="6308725"/>
          <p14:tracePt t="82441" x="13166725" y="6308725"/>
          <p14:tracePt t="82459" x="13181013" y="6308725"/>
          <p14:tracePt t="82465" x="13206413" y="6308725"/>
          <p14:tracePt t="82481" x="13233400" y="6308725"/>
          <p14:tracePt t="82489" x="13247688" y="6308725"/>
          <p14:tracePt t="82513" x="13260388" y="6308725"/>
          <p14:tracePt t="82665" x="13260388" y="6362700"/>
          <p14:tracePt t="82673" x="13260388" y="6375400"/>
          <p14:tracePt t="82681" x="13260388" y="6389688"/>
          <p14:tracePt t="82689" x="13233400" y="6442075"/>
          <p14:tracePt t="82706" x="13206413" y="6469063"/>
          <p14:tracePt t="82723" x="13181013" y="6510338"/>
          <p14:tracePt t="82739" x="13181013" y="6537325"/>
          <p14:tracePt t="82756" x="13154025" y="6577013"/>
          <p14:tracePt t="82773" x="13139738" y="6589713"/>
          <p14:tracePt t="82790" x="13112750" y="6616700"/>
          <p14:tracePt t="82806" x="13100050" y="6630988"/>
          <p14:tracePt t="82823" x="13073063" y="6656388"/>
          <p14:tracePt t="82857" x="13073063" y="6670675"/>
          <p14:tracePt t="82945" x="13060363" y="6670675"/>
          <p14:tracePt t="83209" x="13046075" y="6683375"/>
          <p14:tracePt t="83377" x="13019088" y="6670675"/>
          <p14:tracePt t="83409" x="13019088" y="6656388"/>
          <p14:tracePt t="83417" x="13006388" y="6656388"/>
          <p14:tracePt t="83425" x="13006388" y="6643688"/>
          <p14:tracePt t="83458" x="12992100" y="6630988"/>
          <p14:tracePt t="83465" x="12992100" y="6616700"/>
          <p14:tracePt t="83474" x="12979400" y="6616700"/>
          <p14:tracePt t="83491" x="12952413" y="6604000"/>
          <p14:tracePt t="83509" x="12925425" y="6577013"/>
          <p14:tracePt t="83524" x="12885738" y="6550025"/>
          <p14:tracePt t="83541" x="12792075" y="6510338"/>
          <p14:tracePt t="83558" x="12671425" y="6483350"/>
          <p14:tracePt t="83575" x="12417425" y="6402388"/>
          <p14:tracePt t="83592" x="12203113" y="6362700"/>
          <p14:tracePt t="83608" x="11920538" y="6323013"/>
          <p14:tracePt t="83625" x="11733213" y="6308725"/>
          <p14:tracePt t="83642" x="11452225" y="6254750"/>
          <p14:tracePt t="83658" x="11131550" y="6215063"/>
          <p14:tracePt t="83675" x="10769600" y="6175375"/>
          <p14:tracePt t="83691" x="10461625" y="6108700"/>
          <p14:tracePt t="83708" x="10153650" y="6067425"/>
          <p14:tracePt t="83725" x="9683750" y="5973763"/>
          <p14:tracePt t="83742" x="9269413" y="5907088"/>
          <p14:tracePt t="83759" x="8774113" y="5907088"/>
          <p14:tracePt t="83775" x="8612188" y="5867400"/>
          <p14:tracePt t="83792" x="8439150" y="5853113"/>
          <p14:tracePt t="83809" x="8331200" y="5840413"/>
          <p14:tracePt t="83826" x="8318500" y="5826125"/>
          <p14:tracePt t="83842" x="8237538" y="5826125"/>
          <p14:tracePt t="83859" x="8143875" y="5826125"/>
          <p14:tracePt t="83876" x="8050213" y="5813425"/>
          <p14:tracePt t="83892" x="7983538" y="5799138"/>
          <p14:tracePt t="83909" x="7969250" y="5799138"/>
          <p14:tracePt t="83926" x="7942263" y="5786438"/>
          <p14:tracePt t="83977" x="7929563" y="5786438"/>
          <p14:tracePt t="84105" x="7916863" y="5786438"/>
          <p14:tracePt t="84169" x="7902575" y="5786438"/>
          <p14:tracePt t="84873" x="7889875" y="5786438"/>
          <p14:tracePt t="84898" x="7889875" y="5799138"/>
          <p14:tracePt t="84906" x="7889875" y="5840413"/>
          <p14:tracePt t="84913" x="7889875" y="5894388"/>
          <p14:tracePt t="84928" x="7929563" y="6094413"/>
          <p14:tracePt t="84945" x="8251825" y="6589713"/>
          <p14:tracePt t="84962" x="8732838" y="7153275"/>
          <p14:tracePt t="84978" x="9134475" y="7594600"/>
          <p14:tracePt t="84995" x="9269413" y="7727950"/>
          <p14:tracePt t="85012" x="9363075" y="7808913"/>
          <p14:tracePt t="85029" x="9375775" y="7808913"/>
          <p14:tracePt t="85305" x="9375775" y="7823200"/>
          <p14:tracePt t="85321" x="9390063" y="7835900"/>
          <p14:tracePt t="85337" x="9402763" y="7835900"/>
          <p14:tracePt t="85346" x="9402763" y="7862888"/>
          <p14:tracePt t="85363" x="9402763" y="7889875"/>
          <p14:tracePt t="85379" x="9402763" y="7902575"/>
          <p14:tracePt t="85396" x="9417050" y="7916863"/>
          <p14:tracePt t="85430" x="9417050" y="7942263"/>
          <p14:tracePt t="85447" x="9417050" y="7956550"/>
          <p14:tracePt t="85463" x="9417050" y="7983538"/>
          <p14:tracePt t="85513" x="9417050" y="7996238"/>
          <p14:tracePt t="85570" x="9417050" y="8023225"/>
          <p14:tracePt t="85714" x="9417050" y="8037513"/>
          <p14:tracePt t="85729" x="9417050" y="8062913"/>
          <p14:tracePt t="85746" x="9417050" y="8077200"/>
          <p14:tracePt t="85850" x="9417050" y="8089900"/>
          <p14:tracePt t="86242" x="9417050" y="8116888"/>
          <p14:tracePt t="86273" x="9417050" y="8143875"/>
          <p14:tracePt t="86289" x="9417050" y="8156575"/>
          <p14:tracePt t="86296" x="9417050" y="8183563"/>
          <p14:tracePt t="86305" x="9417050" y="8197850"/>
          <p14:tracePt t="86315" x="9417050" y="8237538"/>
          <p14:tracePt t="86332" x="9417050" y="8304213"/>
          <p14:tracePt t="86349" x="9417050" y="8385175"/>
          <p14:tracePt t="86353" x="9417050" y="8424863"/>
          <p14:tracePt t="86365" x="9417050" y="8451850"/>
          <p14:tracePt t="86382" x="9417050" y="8572500"/>
          <p14:tracePt t="86399" x="9348788" y="8759825"/>
          <p14:tracePt t="86415" x="9323388" y="8813800"/>
          <p14:tracePt t="86432" x="9202738" y="8974138"/>
          <p14:tracePt t="86449" x="9121775" y="9055100"/>
          <p14:tracePt t="86466" x="9028113" y="9109075"/>
          <p14:tracePt t="86482" x="8907463" y="9175750"/>
          <p14:tracePt t="86499" x="8732838" y="9215438"/>
          <p14:tracePt t="86516" x="8518525" y="9255125"/>
          <p14:tracePt t="86532" x="8197850" y="9282113"/>
          <p14:tracePt t="86549" x="7781925" y="9282113"/>
          <p14:tracePt t="86566" x="7407275" y="9282113"/>
          <p14:tracePt t="86583" x="7126288" y="9282113"/>
          <p14:tracePt t="86599" x="7059613" y="9282113"/>
          <p14:tracePt t="86616" x="7005638" y="9282113"/>
          <p14:tracePt t="86632" x="6991350" y="9282113"/>
          <p14:tracePt t="86649" x="6951663" y="9242425"/>
          <p14:tracePt t="86666" x="6870700" y="9188450"/>
          <p14:tracePt t="86682" x="6777038" y="9121775"/>
          <p14:tracePt t="86699" x="6643688" y="9040813"/>
          <p14:tracePt t="86716" x="6537325" y="8988425"/>
          <p14:tracePt t="86733" x="6416675" y="8920163"/>
          <p14:tracePt t="86750" x="6348413" y="8907463"/>
          <p14:tracePt t="86767" x="6281738" y="8880475"/>
          <p14:tracePt t="86784" x="6254750" y="8867775"/>
          <p14:tracePt t="86800" x="6227763" y="8840788"/>
          <p14:tracePt t="86816" x="6202363" y="8840788"/>
          <p14:tracePt t="86833" x="6175375" y="8799513"/>
          <p14:tracePt t="86889" x="6161088" y="8786813"/>
          <p14:tracePt t="86913" x="6148388" y="8786813"/>
          <p14:tracePt t="86921" x="6134100" y="8774113"/>
          <p14:tracePt t="86961" x="6134100" y="8759825"/>
          <p14:tracePt t="86985" x="6148388" y="8747125"/>
          <p14:tracePt t="87153" x="6161088" y="8732838"/>
          <p14:tracePt t="87370" x="6175375" y="8732838"/>
          <p14:tracePt t="88226" x="6188075" y="8732838"/>
          <p14:tracePt t="88265" x="6202363" y="8732838"/>
          <p14:tracePt t="88345" x="6215063" y="8732838"/>
          <p14:tracePt t="88593" x="6227763" y="8720138"/>
          <p14:tracePt t="88625" x="6242050" y="8720138"/>
          <p14:tracePt t="88641" x="6254750" y="8720138"/>
          <p14:tracePt t="88663" x="6269038" y="8705850"/>
          <p14:tracePt t="89233" x="6281738" y="8705850"/>
          <p14:tracePt t="89346" x="6296025" y="8705850"/>
          <p14:tracePt t="89657" x="6308725" y="8720138"/>
          <p14:tracePt t="89737" x="6323013" y="8720138"/>
          <p14:tracePt t="89785" x="6323013" y="8732838"/>
          <p14:tracePt t="89834" x="6335713" y="8732838"/>
          <p14:tracePt t="89905" x="6348413" y="8747125"/>
          <p14:tracePt t="89953" x="6348413" y="8774113"/>
          <p14:tracePt t="90049" x="6362700" y="8774113"/>
          <p14:tracePt t="90169" x="6362700" y="8799513"/>
          <p14:tracePt t="90249" x="6375400" y="8799513"/>
          <p14:tracePt t="90306" x="6389688" y="8813800"/>
          <p14:tracePt t="90337" x="6389688" y="8840788"/>
          <p14:tracePt t="90353" x="6402388" y="8840788"/>
          <p14:tracePt t="90385" x="6416675" y="8853488"/>
          <p14:tracePt t="90401" x="6429375" y="8853488"/>
          <p14:tracePt t="90409" x="6456363" y="8880475"/>
          <p14:tracePt t="90417" x="6469063" y="8894763"/>
          <p14:tracePt t="90425" x="6510338" y="8920163"/>
          <p14:tracePt t="90442" x="6577013" y="8961438"/>
          <p14:tracePt t="90459" x="6630988" y="9001125"/>
          <p14:tracePt t="90476" x="6697663" y="9028113"/>
          <p14:tracePt t="90493" x="6737350" y="9040813"/>
          <p14:tracePt t="90509" x="6831013" y="9094788"/>
          <p14:tracePt t="90526" x="7072313" y="9161463"/>
          <p14:tracePt t="90543" x="7473950" y="9296400"/>
          <p14:tracePt t="90559" x="7621588" y="9323388"/>
          <p14:tracePt t="90576" x="7916863" y="9363075"/>
          <p14:tracePt t="90593" x="7956550" y="9363075"/>
          <p14:tracePt t="90609" x="8023225" y="9363075"/>
          <p14:tracePt t="90626" x="8183563" y="9363075"/>
          <p14:tracePt t="90643" x="8439150" y="9363075"/>
          <p14:tracePt t="90659" x="8774113" y="9363075"/>
          <p14:tracePt t="90676" x="9082088" y="9363075"/>
          <p14:tracePt t="90693" x="9323388" y="9363075"/>
          <p14:tracePt t="90710" x="9469438" y="9363075"/>
          <p14:tracePt t="90727" x="9577388" y="9323388"/>
          <p14:tracePt t="90743" x="9644063" y="9296400"/>
          <p14:tracePt t="90760" x="9818688" y="9228138"/>
          <p14:tracePt t="90776" x="10045700" y="9121775"/>
          <p14:tracePt t="90793" x="10220325" y="9040813"/>
          <p14:tracePt t="90810" x="10326688" y="9001125"/>
          <p14:tracePt t="90827" x="10353675" y="8988425"/>
          <p14:tracePt t="90881" x="10353675" y="8961438"/>
          <p14:tracePt t="90905" x="10353675" y="8947150"/>
          <p14:tracePt t="90961" x="10340975" y="8947150"/>
          <p14:tracePt t="90969" x="10340975" y="8934450"/>
          <p14:tracePt t="91066" x="10326688" y="8934450"/>
          <p14:tracePt t="91097" x="10299700" y="8920163"/>
          <p14:tracePt t="91137" x="10299700" y="8907463"/>
          <p14:tracePt t="91145" x="10299700" y="8880475"/>
          <p14:tracePt t="91161" x="10274300" y="8853488"/>
          <p14:tracePt t="91169" x="10274300" y="8826500"/>
          <p14:tracePt t="91177" x="10274300" y="8813800"/>
          <p14:tracePt t="91194" x="10274300" y="8774113"/>
          <p14:tracePt t="91211" x="10260013" y="8693150"/>
          <p14:tracePt t="91228" x="10247313" y="8639175"/>
          <p14:tracePt t="91245" x="10233025" y="8559800"/>
          <p14:tracePt t="91261" x="10206038" y="8491538"/>
          <p14:tracePt t="91278" x="10180638" y="8412163"/>
          <p14:tracePt t="91295" x="10072688" y="8277225"/>
          <p14:tracePt t="91312" x="10018713" y="8210550"/>
          <p14:tracePt t="91328" x="9966325" y="8143875"/>
          <p14:tracePt t="91345" x="9912350" y="8089900"/>
          <p14:tracePt t="91361" x="9818688" y="8023225"/>
          <p14:tracePt t="91378" x="9737725" y="7983538"/>
          <p14:tracePt t="91395" x="9725025" y="7969250"/>
          <p14:tracePt t="91449" x="9725025" y="7942263"/>
          <p14:tracePt t="91457" x="9725025" y="7902575"/>
          <p14:tracePt t="91465" x="9764713" y="7889875"/>
          <p14:tracePt t="91479" x="9845675" y="7835900"/>
          <p14:tracePt t="91496" x="10006013" y="7769225"/>
          <p14:tracePt t="91512" x="10045700" y="7754938"/>
          <p14:tracePt t="91625" x="10045700" y="7769225"/>
          <p14:tracePt t="91633" x="10033000" y="7769225"/>
          <p14:tracePt t="91645" x="10018713" y="7781925"/>
          <p14:tracePt t="91672" x="10006013" y="7796213"/>
          <p14:tracePt t="91696" x="10006013" y="7823200"/>
          <p14:tracePt t="91704" x="10006013" y="7848600"/>
          <p14:tracePt t="91713" x="10085388" y="7875588"/>
          <p14:tracePt t="91729" x="10367963" y="7942263"/>
          <p14:tracePt t="91746" x="10661650" y="7956550"/>
          <p14:tracePt t="91762" x="10917238" y="7956550"/>
          <p14:tracePt t="91779" x="10956925" y="7956550"/>
          <p14:tracePt t="91833" x="10929938" y="7983538"/>
          <p14:tracePt t="91841" x="10848975" y="7983538"/>
          <p14:tracePt t="91849" x="10782300" y="7983538"/>
          <p14:tracePt t="91863" x="10688638" y="7983538"/>
          <p14:tracePt t="91879" x="10555288" y="7996238"/>
          <p14:tracePt t="91896" x="10541000" y="7996238"/>
          <p14:tracePt t="91977" x="10582275" y="7996238"/>
          <p14:tracePt t="91985" x="10621963" y="7996238"/>
          <p14:tracePt t="91996" x="10634663" y="7996238"/>
          <p14:tracePt t="92014" x="10661650" y="7996238"/>
          <p14:tracePt t="92049" x="10675938" y="8010525"/>
          <p14:tracePt t="92065" x="10661650" y="8023225"/>
          <p14:tracePt t="92073" x="10634663" y="8023225"/>
          <p14:tracePt t="92081" x="10609263" y="8037513"/>
          <p14:tracePt t="92097" x="10541000" y="8037513"/>
          <p14:tracePt t="92113" x="10514013" y="8037513"/>
          <p14:tracePt t="92130" x="10501313" y="8037513"/>
          <p14:tracePt t="92210" x="10488613" y="8050213"/>
          <p14:tracePt t="92225" x="10501313" y="8062913"/>
          <p14:tracePt t="92233" x="10528300" y="8062913"/>
          <p14:tracePt t="92247" x="10541000" y="8062913"/>
          <p14:tracePt t="92265" x="10555288" y="8062913"/>
          <p14:tracePt t="92281" x="10567988" y="8077200"/>
          <p14:tracePt t="92417" x="10609263" y="8077200"/>
          <p14:tracePt t="92425" x="10675938" y="8077200"/>
          <p14:tracePt t="92433" x="10823575" y="8077200"/>
          <p14:tracePt t="92448" x="11117263" y="8077200"/>
          <p14:tracePt t="92464" x="11452225" y="8023225"/>
          <p14:tracePt t="92481" x="11599863" y="7956550"/>
          <p14:tracePt t="92498" x="11626850" y="7929563"/>
          <p14:tracePt t="92514" x="11626850" y="7902575"/>
          <p14:tracePt t="92531" x="11626850" y="7889875"/>
          <p14:tracePt t="92548" x="11639550" y="7862888"/>
          <p14:tracePt t="92564" x="11653838" y="7796213"/>
          <p14:tracePt t="92581" x="11680825" y="7715250"/>
          <p14:tracePt t="92598" x="11706225" y="7621588"/>
          <p14:tracePt t="92615" x="11720513" y="7473950"/>
          <p14:tracePt t="92631" x="11720513" y="7407275"/>
          <p14:tracePt t="92648" x="11774488" y="7205663"/>
          <p14:tracePt t="92664" x="11774488" y="7085013"/>
          <p14:tracePt t="92681" x="11774488" y="6978650"/>
          <p14:tracePt t="92698" x="11774488" y="6924675"/>
          <p14:tracePt t="92905" x="11774488" y="6911975"/>
          <p14:tracePt t="95696" x="11747500" y="6911975"/>
          <p14:tracePt t="95745" x="11491913" y="6911975"/>
          <p14:tracePt t="95753" x="11331575" y="6911975"/>
          <p14:tracePt t="95761" x="10782300" y="6791325"/>
          <p14:tracePt t="95772" x="9939338" y="6510338"/>
          <p14:tracePt t="95789" x="7875588" y="5773738"/>
          <p14:tracePt t="95807" x="5813425" y="4929188"/>
          <p14:tracePt t="95823" x="3416300" y="3576638"/>
          <p14:tracePt t="95839" x="2411413" y="2919413"/>
          <p14:tracePt t="95856" x="1808163" y="2357438"/>
          <p14:tracePt t="95873" x="1620838" y="2089150"/>
          <p14:tracePt t="95890" x="1539875" y="1862138"/>
          <p14:tracePt t="95906" x="1539875" y="1754188"/>
          <p14:tracePt t="95923" x="1539875" y="1660525"/>
          <p14:tracePt t="95940" x="1539875" y="1581150"/>
          <p14:tracePt t="95956" x="1539875" y="1487488"/>
          <p14:tracePt t="95973" x="1539875" y="1393825"/>
          <p14:tracePt t="95990" x="1539875" y="1285875"/>
          <p14:tracePt t="96007" x="1539875" y="1098550"/>
          <p14:tracePt t="96023" x="1539875" y="977900"/>
          <p14:tracePt t="96040" x="1539875" y="869950"/>
          <p14:tracePt t="96057" x="1539875" y="763588"/>
          <p14:tracePt t="96073" x="1487488" y="655638"/>
          <p14:tracePt t="96090" x="1393825" y="5095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6768" y="2538613"/>
            <a:ext cx="7913830" cy="4322845"/>
          </a:xfrm>
          <a:custGeom>
            <a:avLst/>
            <a:gdLst/>
            <a:ahLst/>
            <a:cxnLst/>
            <a:rect l="l" t="t" r="r" b="b"/>
            <a:pathLst>
              <a:path w="7913830" h="4322845">
                <a:moveTo>
                  <a:pt x="0" y="0"/>
                </a:moveTo>
                <a:lnTo>
                  <a:pt x="7913831" y="0"/>
                </a:lnTo>
                <a:lnTo>
                  <a:pt x="7913831" y="4322844"/>
                </a:lnTo>
                <a:lnTo>
                  <a:pt x="0" y="4322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76353" y="4700035"/>
            <a:ext cx="8428113" cy="4793685"/>
          </a:xfrm>
          <a:custGeom>
            <a:avLst/>
            <a:gdLst/>
            <a:ahLst/>
            <a:cxnLst/>
            <a:rect l="l" t="t" r="r" b="b"/>
            <a:pathLst>
              <a:path w="8428113" h="4793685">
                <a:moveTo>
                  <a:pt x="0" y="0"/>
                </a:moveTo>
                <a:lnTo>
                  <a:pt x="8428113" y="0"/>
                </a:lnTo>
                <a:lnTo>
                  <a:pt x="8428113" y="4793685"/>
                </a:lnTo>
                <a:lnTo>
                  <a:pt x="0" y="4793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1057" y="440607"/>
            <a:ext cx="1400008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40">
                <a:solidFill>
                  <a:srgbClr val="000000"/>
                </a:solidFill>
                <a:latin typeface="Russo One"/>
              </a:rPr>
              <a:t>Word Distribution After Normalization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76353" y="3954666"/>
            <a:ext cx="5891576" cy="62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3634">
                <a:solidFill>
                  <a:srgbClr val="000000"/>
                </a:solidFill>
                <a:latin typeface="Canva Sans Bold"/>
              </a:rPr>
              <a:t>Testing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49571"/>
            <a:ext cx="5891576" cy="62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3634">
                <a:solidFill>
                  <a:srgbClr val="000000"/>
                </a:solidFill>
                <a:latin typeface="Canva Sans Bold"/>
              </a:rPr>
              <a:t>Training Data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8"/>
    </mc:Choice>
    <mc:Fallback>
      <p:transition spd="slow" advTm="6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272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" x="39688" y="603250"/>
          <p14:tracePt t="150" x="39688" y="682625"/>
          <p14:tracePt t="158" x="39688" y="750888"/>
          <p14:tracePt t="172" x="39688" y="830263"/>
          <p14:tracePt t="188" x="39688" y="965200"/>
          <p14:tracePt t="190" x="39688" y="1058863"/>
          <p14:tracePt t="205" x="39688" y="1138238"/>
          <p14:tracePt t="223" x="39688" y="1352550"/>
          <p14:tracePt t="239" x="66675" y="1539875"/>
          <p14:tracePt t="256" x="93663" y="1754188"/>
          <p14:tracePt t="273" x="174625" y="1982788"/>
          <p14:tracePt t="289" x="334963" y="2290763"/>
          <p14:tracePt t="306" x="561975" y="2732088"/>
          <p14:tracePt t="323" x="776288" y="3081338"/>
          <p14:tracePt t="340" x="1044575" y="3482975"/>
          <p14:tracePt t="356" x="1312863" y="3790950"/>
          <p14:tracePt t="373" x="1539875" y="4032250"/>
          <p14:tracePt t="390" x="1862138" y="4259263"/>
          <p14:tracePt t="406" x="1968500" y="4313238"/>
          <p14:tracePt t="409" x="2062163" y="4367213"/>
          <p14:tracePt t="423" x="2197100" y="4419600"/>
          <p14:tracePt t="440" x="2251075" y="4433888"/>
          <p14:tracePt t="641" x="2263775" y="4433888"/>
          <p14:tracePt t="656" x="2276475" y="4433888"/>
          <p14:tracePt t="664" x="2290763" y="4433888"/>
          <p14:tracePt t="673" x="2290763" y="4419600"/>
          <p14:tracePt t="691" x="2344738" y="4419600"/>
          <p14:tracePt t="707" x="2424113" y="4419600"/>
          <p14:tracePt t="724" x="2490788" y="4419600"/>
          <p14:tracePt t="740" x="2517775" y="4419600"/>
          <p14:tracePt t="757" x="2532063" y="4419600"/>
          <p14:tracePt t="774" x="2559050" y="4419600"/>
          <p14:tracePt t="800" x="2559050" y="4406900"/>
          <p14:tracePt t="897" x="2571750" y="4406900"/>
          <p14:tracePt t="912" x="2584450" y="4406900"/>
          <p14:tracePt t="920" x="2598738" y="4406900"/>
          <p14:tracePt t="927" x="2611438" y="4419600"/>
          <p14:tracePt t="941" x="2611438" y="4433888"/>
          <p14:tracePt t="958" x="2705100" y="4500563"/>
          <p14:tracePt t="975" x="3054350" y="4795838"/>
          <p14:tracePt t="992" x="3362325" y="5022850"/>
          <p14:tracePt t="1008" x="3643313" y="5237163"/>
          <p14:tracePt t="1025" x="3897313" y="5397500"/>
          <p14:tracePt t="1041" x="4111625" y="5559425"/>
          <p14:tracePt t="1058" x="4446588" y="5759450"/>
          <p14:tracePt t="1075" x="4968875" y="6054725"/>
          <p14:tracePt t="1091" x="5880100" y="6308725"/>
          <p14:tracePt t="1109" x="6724650" y="6442075"/>
          <p14:tracePt t="1125" x="7286625" y="6483350"/>
          <p14:tracePt t="1142" x="7862888" y="6469063"/>
          <p14:tracePt t="1158" x="8037513" y="6402388"/>
          <p14:tracePt t="1175" x="8062913" y="6335713"/>
          <p14:tracePt t="1192" x="8062913" y="6202363"/>
          <p14:tracePt t="1209" x="8062913" y="5973763"/>
          <p14:tracePt t="1225" x="8062913" y="5653088"/>
          <p14:tracePt t="1242" x="8062913" y="5424488"/>
          <p14:tracePt t="1259" x="8062913" y="5210175"/>
          <p14:tracePt t="1275" x="8023225" y="5022850"/>
          <p14:tracePt t="1292" x="7996238" y="4902200"/>
          <p14:tracePt t="1309" x="7875588" y="4768850"/>
          <p14:tracePt t="1326" x="7688263" y="4621213"/>
          <p14:tracePt t="1342" x="7608888" y="4581525"/>
          <p14:tracePt t="1359" x="7326313" y="4500563"/>
          <p14:tracePt t="1375" x="7099300" y="4487863"/>
          <p14:tracePt t="1392" x="6884988" y="4460875"/>
          <p14:tracePt t="1409" x="6845300" y="4460875"/>
          <p14:tracePt t="1432" x="6804025" y="4460875"/>
          <p14:tracePt t="1442" x="6791325" y="4460875"/>
          <p14:tracePt t="1459" x="6751638" y="4487863"/>
          <p14:tracePt t="1476" x="6710363" y="4513263"/>
          <p14:tracePt t="1492" x="6697663" y="4581525"/>
          <p14:tracePt t="1511" x="6683375" y="4633913"/>
          <p14:tracePt t="1526" x="6670675" y="4714875"/>
          <p14:tracePt t="1542" x="6670675" y="4795838"/>
          <p14:tracePt t="1559" x="6670675" y="4875213"/>
          <p14:tracePt t="1576" x="6683375" y="4916488"/>
          <p14:tracePt t="1593" x="6724650" y="5010150"/>
          <p14:tracePt t="1626" x="6737350" y="5010150"/>
          <p14:tracePt t="1792" x="6751638" y="5022850"/>
          <p14:tracePt t="1824" x="6751638" y="5037138"/>
          <p14:tracePt t="1832" x="6764338" y="5037138"/>
          <p14:tracePt t="1843" x="6764338" y="5049838"/>
          <p14:tracePt t="1860" x="6791325" y="5089525"/>
          <p14:tracePt t="1877" x="6911975" y="5170488"/>
          <p14:tracePt t="1894" x="7112000" y="5330825"/>
          <p14:tracePt t="1898" x="7205663" y="5397500"/>
          <p14:tracePt t="1910" x="7380288" y="5505450"/>
          <p14:tracePt t="1927" x="7461250" y="5559425"/>
          <p14:tracePt t="1960" x="7473950" y="5572125"/>
          <p14:tracePt t="2088" x="7488238" y="5572125"/>
          <p14:tracePt t="2096" x="7488238" y="5584825"/>
          <p14:tracePt t="2152" x="7488238" y="5572125"/>
          <p14:tracePt t="2168" x="7488238" y="5518150"/>
          <p14:tracePt t="2175" x="7473950" y="5451475"/>
          <p14:tracePt t="2183" x="7434263" y="5411788"/>
          <p14:tracePt t="2194" x="7367588" y="5357813"/>
          <p14:tracePt t="2211" x="7205663" y="5276850"/>
          <p14:tracePt t="2228" x="6965950" y="5130800"/>
          <p14:tracePt t="2244" x="6656388" y="4983163"/>
          <p14:tracePt t="2262" x="6188075" y="4741863"/>
          <p14:tracePt t="2278" x="5973763" y="4675188"/>
          <p14:tracePt t="2295" x="5680075" y="4540250"/>
          <p14:tracePt t="2311" x="5518150" y="4513263"/>
          <p14:tracePt t="2328" x="5210175" y="4460875"/>
          <p14:tracePt t="2345" x="4956175" y="4379913"/>
          <p14:tracePt t="2361" x="4741863" y="4286250"/>
          <p14:tracePt t="2378" x="4513263" y="4232275"/>
          <p14:tracePt t="2395" x="4367213" y="4179888"/>
          <p14:tracePt t="2411" x="4286250" y="4165600"/>
          <p14:tracePt t="2416" x="4259263" y="4165600"/>
          <p14:tracePt t="2428" x="4246563" y="4152900"/>
          <p14:tracePt t="2456" x="4246563" y="4138613"/>
          <p14:tracePt t="3113" x="4259263" y="4138613"/>
          <p14:tracePt t="3145" x="4286250" y="4138613"/>
          <p14:tracePt t="3160" x="4298950" y="4138613"/>
          <p14:tracePt t="3345" x="4286250" y="4138613"/>
          <p14:tracePt t="3352" x="4232275" y="4138613"/>
          <p14:tracePt t="3364" x="4165600" y="4138613"/>
          <p14:tracePt t="3380" x="3978275" y="4138613"/>
          <p14:tracePt t="3398" x="3803650" y="4138613"/>
          <p14:tracePt t="3415" x="3670300" y="4125913"/>
          <p14:tracePt t="3431" x="3482975" y="4044950"/>
          <p14:tracePt t="3447" x="3201988" y="3911600"/>
          <p14:tracePt t="3464" x="2946400" y="3817938"/>
          <p14:tracePt t="3481" x="2692400" y="3683000"/>
          <p14:tracePt t="3498" x="2505075" y="3589338"/>
          <p14:tracePt t="3514" x="2370138" y="3482975"/>
          <p14:tracePt t="3531" x="2224088" y="3335338"/>
          <p14:tracePt t="3548" x="2116138" y="3160713"/>
          <p14:tracePt t="3564" x="2009775" y="2960688"/>
          <p14:tracePt t="3582" x="1808163" y="2679700"/>
          <p14:tracePt t="3598" x="1727200" y="2559050"/>
          <p14:tracePt t="3615" x="1593850" y="2357438"/>
          <p14:tracePt t="3631" x="1473200" y="2182813"/>
          <p14:tracePt t="3648" x="1406525" y="2062163"/>
          <p14:tracePt t="3665" x="1285875" y="1847850"/>
          <p14:tracePt t="3681" x="1204913" y="1727200"/>
          <p14:tracePt t="3699" x="1125538" y="1566863"/>
          <p14:tracePt t="3715" x="990600" y="1393825"/>
          <p14:tracePt t="3731" x="896938" y="1258888"/>
          <p14:tracePt t="3748" x="817563" y="1125538"/>
          <p14:tracePt t="3764" x="736600" y="1004888"/>
          <p14:tracePt t="3781" x="669925" y="884238"/>
          <p14:tracePt t="3798" x="615950" y="803275"/>
          <p14:tracePt t="3815" x="549275" y="655638"/>
          <p14:tracePt t="3832" x="495300" y="5492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3103" y="1654695"/>
            <a:ext cx="10938142" cy="7829907"/>
          </a:xfrm>
          <a:custGeom>
            <a:avLst/>
            <a:gdLst/>
            <a:ahLst/>
            <a:cxnLst/>
            <a:rect l="l" t="t" r="r" b="b"/>
            <a:pathLst>
              <a:path w="10938142" h="7829907">
                <a:moveTo>
                  <a:pt x="0" y="0"/>
                </a:moveTo>
                <a:lnTo>
                  <a:pt x="10938143" y="0"/>
                </a:lnTo>
                <a:lnTo>
                  <a:pt x="10938143" y="7829907"/>
                </a:lnTo>
                <a:lnTo>
                  <a:pt x="0" y="7829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057" y="440607"/>
            <a:ext cx="1562191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40">
                <a:solidFill>
                  <a:srgbClr val="000000"/>
                </a:solidFill>
                <a:latin typeface="Russo One"/>
              </a:rPr>
              <a:t>Applying Models on TF-IDF Vectorization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4725" y="8384782"/>
            <a:ext cx="493837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Ridge Classifiers performed best of all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65"/>
    </mc:Choice>
    <mc:Fallback>
      <p:transition spd="slow" advTm="74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333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14" x="160338" y="603250"/>
          <p14:tracePt t="2722" x="160338" y="615950"/>
          <p14:tracePt t="2746" x="160338" y="630238"/>
          <p14:tracePt t="2762" x="174625" y="642938"/>
          <p14:tracePt t="2786" x="174625" y="655638"/>
          <p14:tracePt t="2793" x="174625" y="669925"/>
          <p14:tracePt t="2818" x="174625" y="696913"/>
          <p14:tracePt t="2833" x="174625" y="723900"/>
          <p14:tracePt t="2858" x="174625" y="736600"/>
          <p14:tracePt t="2866" x="174625" y="763588"/>
          <p14:tracePt t="2890" x="174625" y="790575"/>
          <p14:tracePt t="2914" x="174625" y="803275"/>
          <p14:tracePt t="2938" x="174625" y="817563"/>
          <p14:tracePt t="2945" x="174625" y="830263"/>
          <p14:tracePt t="2963" x="174625" y="844550"/>
          <p14:tracePt t="2970" x="187325" y="844550"/>
          <p14:tracePt t="2986" x="187325" y="857250"/>
          <p14:tracePt t="2995" x="187325" y="869950"/>
          <p14:tracePt t="3016" x="187325" y="884238"/>
          <p14:tracePt t="3028" x="187325" y="896938"/>
          <p14:tracePt t="3045" x="187325" y="911225"/>
          <p14:tracePt t="3061" x="201613" y="938213"/>
          <p14:tracePt t="3078" x="201613" y="965200"/>
          <p14:tracePt t="3095" x="214313" y="1031875"/>
          <p14:tracePt t="3111" x="214313" y="1071563"/>
          <p14:tracePt t="3128" x="227013" y="1098550"/>
          <p14:tracePt t="3145" x="227013" y="1138238"/>
          <p14:tracePt t="3162" x="227013" y="1165225"/>
          <p14:tracePt t="3178" x="227013" y="1179513"/>
          <p14:tracePt t="3212" x="227013" y="1219200"/>
          <p14:tracePt t="3229" x="241300" y="1231900"/>
          <p14:tracePt t="3245" x="254000" y="1246188"/>
          <p14:tracePt t="3262" x="254000" y="1273175"/>
          <p14:tracePt t="3297" x="254000" y="1298575"/>
          <p14:tracePt t="3312" x="268288" y="1312863"/>
          <p14:tracePt t="3329" x="280988" y="1312863"/>
          <p14:tracePt t="3346" x="295275" y="1352550"/>
          <p14:tracePt t="3363" x="307975" y="1406525"/>
          <p14:tracePt t="3380" x="322263" y="1433513"/>
          <p14:tracePt t="3396" x="334963" y="1446213"/>
          <p14:tracePt t="3429" x="334963" y="1460500"/>
          <p14:tracePt t="3446" x="347663" y="1473200"/>
          <p14:tracePt t="3463" x="347663" y="1487488"/>
          <p14:tracePt t="3480" x="374650" y="1512888"/>
          <p14:tracePt t="3498" x="388938" y="1527175"/>
          <p14:tracePt t="3530" x="388938" y="1539875"/>
          <p14:tracePt t="3538" x="401638" y="1554163"/>
          <p14:tracePt t="3546" x="415925" y="1554163"/>
          <p14:tracePt t="3563" x="415925" y="1566863"/>
          <p14:tracePt t="3580" x="428625" y="1593850"/>
          <p14:tracePt t="3597" x="441325" y="1608138"/>
          <p14:tracePt t="3613" x="455613" y="1608138"/>
          <p14:tracePt t="3630" x="468313" y="1633538"/>
          <p14:tracePt t="3647" x="495300" y="1674813"/>
          <p14:tracePt t="3664" x="549275" y="1714500"/>
          <p14:tracePt t="3680" x="549275" y="1727200"/>
          <p14:tracePt t="3697" x="588963" y="1795463"/>
          <p14:tracePt t="3714" x="655638" y="1874838"/>
          <p14:tracePt t="3730" x="776288" y="2049463"/>
          <p14:tracePt t="3747" x="990600" y="2251075"/>
          <p14:tracePt t="3764" x="1231900" y="2438400"/>
          <p14:tracePt t="3780" x="1419225" y="2598738"/>
          <p14:tracePt t="3797" x="1487488" y="2652713"/>
          <p14:tracePt t="3814" x="1500188" y="2652713"/>
          <p14:tracePt t="3831" x="1500188" y="2665413"/>
          <p14:tracePt t="3848" x="1554163" y="2692400"/>
          <p14:tracePt t="3864" x="1608138" y="2732088"/>
          <p14:tracePt t="3880" x="1660525" y="2759075"/>
          <p14:tracePt t="3897" x="1701800" y="2773363"/>
          <p14:tracePt t="3914" x="1714500" y="2786063"/>
          <p14:tracePt t="4034" x="1727200" y="2786063"/>
          <p14:tracePt t="4042" x="1741488" y="2786063"/>
          <p14:tracePt t="4051" x="1768475" y="2786063"/>
          <p14:tracePt t="4065" x="1889125" y="2825750"/>
          <p14:tracePt t="4081" x="2049463" y="2894013"/>
          <p14:tracePt t="4098" x="2170113" y="2960688"/>
          <p14:tracePt t="4115" x="2197100" y="2960688"/>
          <p14:tracePt t="4131" x="2209800" y="2960688"/>
          <p14:tracePt t="4369" x="2236788" y="2973388"/>
          <p14:tracePt t="4394" x="2236788" y="2987675"/>
          <p14:tracePt t="4418" x="2251075" y="2987675"/>
          <p14:tracePt t="4425" x="2251075" y="3000375"/>
          <p14:tracePt t="4441" x="2263775" y="3000375"/>
          <p14:tracePt t="4450" x="2276475" y="3013075"/>
          <p14:tracePt t="4474" x="2290763" y="3027363"/>
          <p14:tracePt t="4482" x="2290763" y="3040063"/>
          <p14:tracePt t="4499" x="2303463" y="3040063"/>
          <p14:tracePt t="5154" x="2303463" y="3054350"/>
          <p14:tracePt t="5249" x="2303463" y="3067050"/>
          <p14:tracePt t="5290" x="2303463" y="3081338"/>
          <p14:tracePt t="5418" x="2317750" y="3094038"/>
          <p14:tracePt t="6826" x="2330450" y="3094038"/>
          <p14:tracePt t="27161" x="2330450" y="3081338"/>
          <p14:tracePt t="27834" x="2317750" y="3054350"/>
          <p14:tracePt t="27842" x="2251075" y="3000375"/>
          <p14:tracePt t="27849" x="2130425" y="2894013"/>
          <p14:tracePt t="27858" x="1995488" y="2798763"/>
          <p14:tracePt t="27875" x="1822450" y="2679700"/>
          <p14:tracePt t="27892" x="1647825" y="2544763"/>
          <p14:tracePt t="27909" x="1527175" y="2438400"/>
          <p14:tracePt t="27925" x="1446213" y="2357438"/>
          <p14:tracePt t="27942" x="1406525" y="2290763"/>
          <p14:tracePt t="27959" x="1393825" y="2290763"/>
          <p14:tracePt t="28010" x="1393825" y="2276475"/>
          <p14:tracePt t="28017" x="1366838" y="2263775"/>
          <p14:tracePt t="28026" x="1298575" y="2263775"/>
          <p14:tracePt t="28042" x="1058863" y="2251075"/>
          <p14:tracePt t="28059" x="803275" y="2236788"/>
          <p14:tracePt t="28076" x="576263" y="2209800"/>
          <p14:tracePt t="28092" x="428625" y="2170113"/>
          <p14:tracePt t="28109" x="347663" y="2130425"/>
          <p14:tracePt t="28126" x="322263" y="2116138"/>
          <p14:tracePt t="28281" x="307975" y="2130425"/>
          <p14:tracePt t="28290" x="307975" y="2143125"/>
          <p14:tracePt t="28297" x="322263" y="2197100"/>
          <p14:tracePt t="28310" x="334963" y="2236788"/>
          <p14:tracePt t="28327" x="361950" y="2357438"/>
          <p14:tracePt t="28344" x="401638" y="2544763"/>
          <p14:tracePt t="28360" x="428625" y="2665413"/>
          <p14:tracePt t="28376" x="455613" y="2786063"/>
          <p14:tracePt t="28394" x="509588" y="2879725"/>
          <p14:tracePt t="28410" x="549275" y="2960688"/>
          <p14:tracePt t="28427" x="603250" y="3054350"/>
          <p14:tracePt t="28443" x="682625" y="3148013"/>
          <p14:tracePt t="28460" x="763588" y="3227388"/>
          <p14:tracePt t="28477" x="857250" y="3268663"/>
          <p14:tracePt t="28494" x="965200" y="3295650"/>
          <p14:tracePt t="28510" x="1111250" y="3308350"/>
          <p14:tracePt t="28515" x="1165225" y="3308350"/>
          <p14:tracePt t="28527" x="1246188" y="3308350"/>
          <p14:tracePt t="28544" x="1298575" y="3308350"/>
          <p14:tracePt t="28560" x="1460500" y="3281363"/>
          <p14:tracePt t="28577" x="1527175" y="3268663"/>
          <p14:tracePt t="28594" x="1566863" y="3254375"/>
          <p14:tracePt t="28611" x="1593850" y="3227388"/>
          <p14:tracePt t="28627" x="1608138" y="3227388"/>
          <p14:tracePt t="28644" x="1608138" y="3201988"/>
          <p14:tracePt t="28661" x="1620838" y="3201988"/>
          <p14:tracePt t="28754" x="1633538" y="3201988"/>
          <p14:tracePt t="28761" x="1647825" y="3227388"/>
          <p14:tracePt t="28778" x="1660525" y="3254375"/>
          <p14:tracePt t="28785" x="1674813" y="3281363"/>
          <p14:tracePt t="28794" x="1687513" y="3295650"/>
          <p14:tracePt t="28811" x="1701800" y="3335338"/>
          <p14:tracePt t="28828" x="1714500" y="3362325"/>
          <p14:tracePt t="28845" x="1714500" y="3389313"/>
          <p14:tracePt t="28861" x="1727200" y="3389313"/>
          <p14:tracePt t="29129" x="1727200" y="3402013"/>
          <p14:tracePt t="29153" x="1727200" y="3416300"/>
          <p14:tracePt t="29161" x="1727200" y="3429000"/>
          <p14:tracePt t="29169" x="1741488" y="3429000"/>
          <p14:tracePt t="29178" x="1741488" y="3441700"/>
          <p14:tracePt t="29195" x="1741488" y="3455988"/>
          <p14:tracePt t="29212" x="1754188" y="3482975"/>
          <p14:tracePt t="29229" x="1768475" y="3509963"/>
          <p14:tracePt t="29246" x="1768475" y="3536950"/>
          <p14:tracePt t="29262" x="1768475" y="3576638"/>
          <p14:tracePt t="29279" x="1781175" y="3589338"/>
          <p14:tracePt t="29295" x="1795463" y="3603625"/>
          <p14:tracePt t="29312" x="1795463" y="3656013"/>
          <p14:tracePt t="29329" x="1822450" y="3683000"/>
          <p14:tracePt t="29346" x="1822450" y="3697288"/>
          <p14:tracePt t="29363" x="1822450" y="3724275"/>
          <p14:tracePt t="29379" x="1835150" y="3751263"/>
          <p14:tracePt t="29396" x="1835150" y="3776663"/>
          <p14:tracePt t="29413" x="1847850" y="3803650"/>
          <p14:tracePt t="29429" x="1862138" y="3857625"/>
          <p14:tracePt t="29446" x="1889125" y="3951288"/>
          <p14:tracePt t="29463" x="2009775" y="4246563"/>
          <p14:tracePt t="29480" x="2049463" y="4340225"/>
          <p14:tracePt t="29496" x="2197100" y="4633913"/>
          <p14:tracePt t="29513" x="2344738" y="4822825"/>
          <p14:tracePt t="29529" x="2424113" y="4956175"/>
          <p14:tracePt t="29546" x="2544763" y="5076825"/>
          <p14:tracePt t="29563" x="2665413" y="5143500"/>
          <p14:tracePt t="29580" x="2786063" y="5210175"/>
          <p14:tracePt t="29596" x="2906713" y="5237163"/>
          <p14:tracePt t="29613" x="3054350" y="5237163"/>
          <p14:tracePt t="29630" x="3214688" y="5237163"/>
          <p14:tracePt t="29647" x="3308350" y="5237163"/>
          <p14:tracePt t="29664" x="3322638" y="5224463"/>
          <p14:tracePt t="29680" x="3335338" y="5197475"/>
          <p14:tracePt t="29697" x="3348038" y="5170488"/>
          <p14:tracePt t="29713" x="3348038" y="5156200"/>
          <p14:tracePt t="29730" x="3348038" y="5130800"/>
          <p14:tracePt t="29747" x="3362325" y="5116513"/>
          <p14:tracePt t="29874" x="3375025" y="5116513"/>
          <p14:tracePt t="29897" x="3389313" y="5116513"/>
          <p14:tracePt t="29905" x="3402013" y="5116513"/>
          <p14:tracePt t="29914" x="3416300" y="5143500"/>
          <p14:tracePt t="29930" x="3429000" y="5143500"/>
          <p14:tracePt t="29947" x="3468688" y="5170488"/>
          <p14:tracePt t="29964" x="3482975" y="5170488"/>
          <p14:tracePt t="29981" x="3495675" y="5183188"/>
          <p14:tracePt t="30010" x="3509963" y="5183188"/>
          <p14:tracePt t="30026" x="3509963" y="5210175"/>
          <p14:tracePt t="30041" x="3536950" y="5210175"/>
          <p14:tracePt t="30050" x="3562350" y="5237163"/>
          <p14:tracePt t="30064" x="3603625" y="5264150"/>
          <p14:tracePt t="30081" x="3616325" y="5291138"/>
          <p14:tracePt t="30098" x="3656013" y="5330825"/>
          <p14:tracePt t="30114" x="3683000" y="5384800"/>
          <p14:tracePt t="30131" x="3724275" y="5438775"/>
          <p14:tracePt t="30148" x="3817938" y="5518150"/>
          <p14:tracePt t="30165" x="3870325" y="5572125"/>
          <p14:tracePt t="30181" x="3897313" y="5611813"/>
          <p14:tracePt t="30198" x="3924300" y="5626100"/>
          <p14:tracePt t="30265" x="3938588" y="5626100"/>
          <p14:tracePt t="30337" x="3951288" y="5626100"/>
          <p14:tracePt t="30386" x="3951288" y="5611813"/>
          <p14:tracePt t="30433" x="3951288" y="5584825"/>
          <p14:tracePt t="30551" x="3965575" y="5572125"/>
          <p14:tracePt t="30559" x="3978275" y="5572125"/>
          <p14:tracePt t="30575" x="4017963" y="5584825"/>
          <p14:tracePt t="30583" x="4044950" y="5584825"/>
          <p14:tracePt t="30598" x="4071938" y="5599113"/>
          <p14:tracePt t="30615" x="4098925" y="5626100"/>
          <p14:tracePt t="30632" x="4111625" y="5626100"/>
          <p14:tracePt t="30648" x="4138613" y="5638800"/>
          <p14:tracePt t="30665" x="4138613" y="5653088"/>
          <p14:tracePt t="30682" x="4152900" y="5653088"/>
          <p14:tracePt t="30698" x="4165600" y="5665788"/>
          <p14:tracePt t="30732" x="4179888" y="5665788"/>
          <p14:tracePt t="30749" x="4205288" y="5680075"/>
          <p14:tracePt t="30765" x="4232275" y="5705475"/>
          <p14:tracePt t="30782" x="4259263" y="5746750"/>
          <p14:tracePt t="30799" x="4273550" y="5746750"/>
          <p14:tracePt t="30815" x="4313238" y="5759450"/>
          <p14:tracePt t="30832" x="4406900" y="5786438"/>
          <p14:tracePt t="30849" x="4460875" y="5799138"/>
          <p14:tracePt t="30865" x="4540250" y="5813425"/>
          <p14:tracePt t="30882" x="4581525" y="5813425"/>
          <p14:tracePt t="30916" x="4594225" y="5813425"/>
          <p14:tracePt t="31658" x="4608513" y="5813425"/>
          <p14:tracePt t="31665" x="4621213" y="5813425"/>
          <p14:tracePt t="31673" x="4633913" y="5813425"/>
          <p14:tracePt t="31685" x="4648200" y="5813425"/>
          <p14:tracePt t="31702" x="4687888" y="5840413"/>
          <p14:tracePt t="31719" x="4714875" y="5853113"/>
          <p14:tracePt t="31736" x="4768850" y="5894388"/>
          <p14:tracePt t="31752" x="4822825" y="5961063"/>
          <p14:tracePt t="31768" x="4916488" y="6094413"/>
          <p14:tracePt t="31785" x="5037138" y="6202363"/>
          <p14:tracePt t="31802" x="5143500" y="6308725"/>
          <p14:tracePt t="31819" x="5291138" y="6389688"/>
          <p14:tracePt t="31835" x="5518150" y="6483350"/>
          <p14:tracePt t="31852" x="5894388" y="6616700"/>
          <p14:tracePt t="31869" x="6429375" y="6777038"/>
          <p14:tracePt t="31886" x="6897688" y="6858000"/>
          <p14:tracePt t="31903" x="7165975" y="6870700"/>
          <p14:tracePt t="31919" x="7273925" y="6870700"/>
          <p14:tracePt t="31936" x="7299325" y="6858000"/>
          <p14:tracePt t="31952" x="7326313" y="6831013"/>
          <p14:tracePt t="31969" x="7353300" y="6751638"/>
          <p14:tracePt t="31986" x="7394575" y="6643688"/>
          <p14:tracePt t="32003" x="7394575" y="6562725"/>
          <p14:tracePt t="32019" x="7407275" y="6496050"/>
          <p14:tracePt t="32036" x="7419975" y="6456363"/>
          <p14:tracePt t="32041" x="7434263" y="6429375"/>
          <p14:tracePt t="32057" x="7434263" y="6416675"/>
          <p14:tracePt t="32073" x="7434263" y="6402388"/>
          <p14:tracePt t="32161" x="7446963" y="6389688"/>
          <p14:tracePt t="32186" x="7461250" y="6389688"/>
          <p14:tracePt t="32202" x="7473950" y="6389688"/>
          <p14:tracePt t="32209" x="7488238" y="6389688"/>
          <p14:tracePt t="32220" x="7513638" y="6429375"/>
          <p14:tracePt t="32236" x="7581900" y="6483350"/>
          <p14:tracePt t="32253" x="7715250" y="6537325"/>
          <p14:tracePt t="32269" x="7916863" y="6604000"/>
          <p14:tracePt t="32286" x="8116888" y="6616700"/>
          <p14:tracePt t="32303" x="8210550" y="6616700"/>
          <p14:tracePt t="32352" x="8224838" y="6616700"/>
          <p14:tracePt t="32409" x="8224838" y="6604000"/>
          <p14:tracePt t="33282" x="8224838" y="6589713"/>
          <p14:tracePt t="33337" x="8224838" y="6577013"/>
          <p14:tracePt t="34682" x="8224838" y="6562725"/>
          <p14:tracePt t="34794" x="8210550" y="6562725"/>
          <p14:tracePt t="35978" x="8197850" y="6562725"/>
          <p14:tracePt t="36010" x="8183563" y="6562725"/>
          <p14:tracePt t="36074" x="8170863" y="6562725"/>
          <p14:tracePt t="36106" x="8156575" y="6562725"/>
          <p14:tracePt t="36113" x="8143875" y="6562725"/>
          <p14:tracePt t="36121" x="8131175" y="6562725"/>
          <p14:tracePt t="36130" x="8116888" y="6577013"/>
          <p14:tracePt t="36146" x="8104188" y="6577013"/>
          <p14:tracePt t="36163" x="8089900" y="6577013"/>
          <p14:tracePt t="36179" x="8077200" y="6577013"/>
          <p14:tracePt t="36200" x="8050213" y="6589713"/>
          <p14:tracePt t="36216" x="8050213" y="6604000"/>
          <p14:tracePt t="36240" x="8037513" y="6616700"/>
          <p14:tracePt t="36272" x="8037513" y="6630988"/>
          <p14:tracePt t="36288" x="8037513" y="6643688"/>
          <p14:tracePt t="36305" x="8037513" y="6656388"/>
          <p14:tracePt t="36320" x="8037513" y="6670675"/>
          <p14:tracePt t="36328" x="8023225" y="6697663"/>
          <p14:tracePt t="36506" x="8023225" y="6710363"/>
          <p14:tracePt t="36537" x="8023225" y="6724650"/>
          <p14:tracePt t="37129" x="8023225" y="6737350"/>
          <p14:tracePt t="37137" x="8023225" y="6751638"/>
          <p14:tracePt t="37149" x="8023225" y="6764338"/>
          <p14:tracePt t="37165" x="8010525" y="6777038"/>
          <p14:tracePt t="37183" x="7996238" y="6791325"/>
          <p14:tracePt t="37199" x="7969250" y="6831013"/>
          <p14:tracePt t="37217" x="7942263" y="6831013"/>
          <p14:tracePt t="37232" x="7848600" y="6858000"/>
          <p14:tracePt t="37249" x="7727950" y="6884988"/>
          <p14:tracePt t="37266" x="7540625" y="6938963"/>
          <p14:tracePt t="37282" x="7419975" y="6951663"/>
          <p14:tracePt t="37299" x="7246938" y="6951663"/>
          <p14:tracePt t="37316" x="7018338" y="6938963"/>
          <p14:tracePt t="37332" x="6616700" y="6737350"/>
          <p14:tracePt t="37350" x="6148388" y="6456363"/>
          <p14:tracePt t="37366" x="5732463" y="6227763"/>
          <p14:tracePt t="37383" x="4941888" y="5853113"/>
          <p14:tracePt t="37400" x="4394200" y="5611813"/>
          <p14:tracePt t="37416" x="4125913" y="5491163"/>
          <p14:tracePt t="37433" x="3978275" y="5424488"/>
          <p14:tracePt t="37450" x="3924300" y="5411788"/>
          <p14:tracePt t="37466" x="3911600" y="5411788"/>
          <p14:tracePt t="37484" x="3884613" y="5411788"/>
          <p14:tracePt t="37500" x="3844925" y="5411788"/>
          <p14:tracePt t="37517" x="3817938" y="5424488"/>
          <p14:tracePt t="37534" x="3776663" y="5424488"/>
          <p14:tracePt t="37550" x="3751263" y="5424488"/>
          <p14:tracePt t="37568" x="3683000" y="5424488"/>
          <p14:tracePt t="37584" x="3549650" y="5465763"/>
          <p14:tracePt t="37600" x="3441700" y="5491163"/>
          <p14:tracePt t="37617" x="3227388" y="5638800"/>
          <p14:tracePt t="37634" x="3040063" y="5840413"/>
          <p14:tracePt t="37650" x="2879725" y="6215063"/>
          <p14:tracePt t="37667" x="2598738" y="6710363"/>
          <p14:tracePt t="37684" x="2330450" y="7205663"/>
          <p14:tracePt t="37700" x="2197100" y="7634288"/>
          <p14:tracePt t="37718" x="2170113" y="7835900"/>
          <p14:tracePt t="37734" x="2155825" y="8023225"/>
          <p14:tracePt t="37751" x="2155825" y="8143875"/>
          <p14:tracePt t="37768" x="2155825" y="8251825"/>
          <p14:tracePt t="37784" x="2155825" y="8304213"/>
          <p14:tracePt t="37801" x="2155825" y="8318500"/>
          <p14:tracePt t="37817" x="2155825" y="8358188"/>
          <p14:tracePt t="37834" x="2197100" y="8439150"/>
          <p14:tracePt t="37851" x="2236788" y="8505825"/>
          <p14:tracePt t="37868" x="2290763" y="8585200"/>
          <p14:tracePt t="37885" x="2344738" y="8680450"/>
          <p14:tracePt t="37901" x="2370138" y="8732838"/>
          <p14:tracePt t="37918" x="2397125" y="8774113"/>
          <p14:tracePt t="37934" x="2411413" y="8813800"/>
          <p14:tracePt t="37952" x="2451100" y="8934450"/>
          <p14:tracePt t="37968" x="2505075" y="9067800"/>
          <p14:tracePt t="37985" x="2571750" y="9175750"/>
          <p14:tracePt t="38001" x="2611438" y="9255125"/>
          <p14:tracePt t="38018" x="2638425" y="9282113"/>
          <p14:tracePt t="38035" x="2652713" y="9282113"/>
          <p14:tracePt t="38154" x="2665413" y="9282113"/>
          <p14:tracePt t="38161" x="2679700" y="9282113"/>
          <p14:tracePt t="38169" x="2692400" y="9282113"/>
          <p14:tracePt t="38186" x="2705100" y="9255125"/>
          <p14:tracePt t="38202" x="2759075" y="9215438"/>
          <p14:tracePt t="38218" x="2786063" y="9188450"/>
          <p14:tracePt t="38236" x="2786063" y="9175750"/>
          <p14:tracePt t="38252" x="2786063" y="9148763"/>
          <p14:tracePt t="38269" x="2798763" y="9148763"/>
          <p14:tracePt t="38298" x="2813050" y="9121775"/>
          <p14:tracePt t="38313" x="2813050" y="9109075"/>
          <p14:tracePt t="38329" x="2813050" y="9094788"/>
          <p14:tracePt t="38337" x="2813050" y="9082088"/>
          <p14:tracePt t="38545" x="2825750" y="9082088"/>
          <p14:tracePt t="39418" x="2813050" y="9067800"/>
          <p14:tracePt t="39441" x="2798763" y="9067800"/>
          <p14:tracePt t="39449" x="2786063" y="9067800"/>
          <p14:tracePt t="39465" x="2773363" y="9067800"/>
          <p14:tracePt t="39641" x="2746375" y="9067800"/>
          <p14:tracePt t="39673" x="2732088" y="9067800"/>
          <p14:tracePt t="39681" x="2719388" y="9082088"/>
          <p14:tracePt t="39697" x="2705100" y="9082088"/>
          <p14:tracePt t="39705" x="2679700" y="9109075"/>
          <p14:tracePt t="39801" x="2652713" y="9121775"/>
          <p14:tracePt t="39809" x="2625725" y="9148763"/>
          <p14:tracePt t="39823" x="2598738" y="9161463"/>
          <p14:tracePt t="39840" x="2559050" y="9161463"/>
          <p14:tracePt t="39856" x="2532063" y="9161463"/>
          <p14:tracePt t="39873" x="2517775" y="9161463"/>
          <p14:tracePt t="39889" x="2505075" y="9161463"/>
          <p14:tracePt t="39923" x="2490788" y="9161463"/>
          <p14:tracePt t="39939" x="2478088" y="9161463"/>
          <p14:tracePt t="39956" x="2465388" y="9161463"/>
          <p14:tracePt t="39973" x="2451100" y="9161463"/>
          <p14:tracePt t="39990" x="2438400" y="9161463"/>
          <p14:tracePt t="40297" x="2451100" y="9161463"/>
          <p14:tracePt t="40306" x="2478088" y="9161463"/>
          <p14:tracePt t="40330" x="2490788" y="9175750"/>
          <p14:tracePt t="40345" x="2505075" y="9175750"/>
          <p14:tracePt t="40369" x="2517775" y="9175750"/>
          <p14:tracePt t="40377" x="2532063" y="9188450"/>
          <p14:tracePt t="40391" x="2559050" y="9188450"/>
          <p14:tracePt t="40408" x="2679700" y="9202738"/>
          <p14:tracePt t="40424" x="2746375" y="9202738"/>
          <p14:tracePt t="40441" x="2798763" y="9215438"/>
          <p14:tracePt t="40490" x="2825750" y="9215438"/>
          <p14:tracePt t="40497" x="2852738" y="9215438"/>
          <p14:tracePt t="40507" x="2867025" y="9215438"/>
          <p14:tracePt t="40524" x="2960688" y="9215438"/>
          <p14:tracePt t="40540" x="3081338" y="9215438"/>
          <p14:tracePt t="40557" x="3254375" y="9215438"/>
          <p14:tracePt t="40559" x="3335338" y="9215438"/>
          <p14:tracePt t="40574" x="3468688" y="9215438"/>
          <p14:tracePt t="40591" x="3951288" y="9215438"/>
          <p14:tracePt t="40607" x="4513263" y="9134475"/>
          <p14:tracePt t="40624" x="5183188" y="9040813"/>
          <p14:tracePt t="40641" x="5773738" y="8934450"/>
          <p14:tracePt t="40658" x="6081713" y="8853488"/>
          <p14:tracePt t="40674" x="6308725" y="8747125"/>
          <p14:tracePt t="40691" x="6537325" y="8639175"/>
          <p14:tracePt t="40708" x="6897688" y="8358188"/>
          <p14:tracePt t="40724" x="7634288" y="7835900"/>
          <p14:tracePt t="40741" x="8599488" y="7099300"/>
          <p14:tracePt t="40758" x="9442450" y="6308725"/>
          <p14:tracePt t="40775" x="9791700" y="5491163"/>
          <p14:tracePt t="40791" x="9791700" y="5022850"/>
          <p14:tracePt t="40808" x="9791700" y="4727575"/>
          <p14:tracePt t="40825" x="9725025" y="4540250"/>
          <p14:tracePt t="40842" x="9644063" y="4379913"/>
          <p14:tracePt t="40858" x="9550400" y="4259263"/>
          <p14:tracePt t="40875" x="9456738" y="4111625"/>
          <p14:tracePt t="40892" x="9375775" y="3990975"/>
          <p14:tracePt t="40908" x="9282113" y="3897313"/>
          <p14:tracePt t="40925" x="9215438" y="3844925"/>
          <p14:tracePt t="40942" x="9161463" y="3790950"/>
          <p14:tracePt t="40959" x="9067800" y="3603625"/>
          <p14:tracePt t="40975" x="9028113" y="3522663"/>
          <p14:tracePt t="40992" x="8961438" y="3281363"/>
          <p14:tracePt t="41008" x="8920163" y="3094038"/>
          <p14:tracePt t="41026" x="8894763" y="2894013"/>
          <p14:tracePt t="41042" x="8867775" y="2759075"/>
          <p14:tracePt t="41088" x="8853488" y="2746375"/>
          <p14:tracePt t="41096" x="8826500" y="2746375"/>
          <p14:tracePt t="41108" x="8813800" y="2746375"/>
          <p14:tracePt t="41153" x="8799513" y="2746375"/>
          <p14:tracePt t="41161" x="8786813" y="2746375"/>
          <p14:tracePt t="41242" x="8786813" y="2759075"/>
          <p14:tracePt t="41249" x="8813800" y="2759075"/>
          <p14:tracePt t="41259" x="8880475" y="2786063"/>
          <p14:tracePt t="41288" x="8894763" y="2786063"/>
          <p14:tracePt t="41296" x="8974138" y="2825750"/>
          <p14:tracePt t="41309" x="9055100" y="2867025"/>
          <p14:tracePt t="41326" x="9109075" y="2879725"/>
          <p14:tracePt t="41400" x="9109075" y="2894013"/>
          <p14:tracePt t="41408" x="9109075" y="2906713"/>
          <p14:tracePt t="41416" x="9094788" y="2919413"/>
          <p14:tracePt t="41426" x="9082088" y="2919413"/>
          <p14:tracePt t="41443" x="9067800" y="2933700"/>
          <p14:tracePt t="41459" x="9067800" y="2946400"/>
          <p14:tracePt t="41476" x="9082088" y="2946400"/>
          <p14:tracePt t="41493" x="9309100" y="3000375"/>
          <p14:tracePt t="41510" x="9442450" y="3013075"/>
          <p14:tracePt t="41527" x="9991725" y="3054350"/>
          <p14:tracePt t="41544" x="10033000" y="3054350"/>
          <p14:tracePt t="41601" x="10006013" y="3067050"/>
          <p14:tracePt t="41609" x="9991725" y="3067050"/>
          <p14:tracePt t="41617" x="9966325" y="3081338"/>
          <p14:tracePt t="41627" x="9925050" y="3081338"/>
          <p14:tracePt t="41644" x="9885363" y="3108325"/>
          <p14:tracePt t="41682" x="9871075" y="3108325"/>
          <p14:tracePt t="41722" x="9871075" y="3121025"/>
          <p14:tracePt t="41778" x="9858375" y="3121025"/>
          <p14:tracePt t="41785" x="9858375" y="3133725"/>
          <p14:tracePt t="41794" x="9845675" y="3133725"/>
          <p14:tracePt t="41811" x="9818688" y="3133725"/>
          <p14:tracePt t="41828" x="9804400" y="3160713"/>
          <p14:tracePt t="41844" x="9777413" y="3160713"/>
          <p14:tracePt t="41861" x="9764713" y="3175000"/>
          <p14:tracePt t="42009" x="9752013" y="3187700"/>
          <p14:tracePt t="42041" x="9737725" y="3201988"/>
          <p14:tracePt t="42049" x="9725025" y="3201988"/>
          <p14:tracePt t="42369" x="9710738" y="3214688"/>
          <p14:tracePt t="42402" x="9725025" y="3227388"/>
          <p14:tracePt t="42497" x="9737725" y="3241675"/>
          <p14:tracePt t="42513" x="9752013" y="3254375"/>
          <p14:tracePt t="42521" x="9764713" y="3254375"/>
          <p14:tracePt t="42537" x="9777413" y="3254375"/>
          <p14:tracePt t="42546" x="9791700" y="3268663"/>
          <p14:tracePt t="42563" x="9804400" y="3268663"/>
          <p14:tracePt t="42580" x="9858375" y="3281363"/>
          <p14:tracePt t="42596" x="9912350" y="3281363"/>
          <p14:tracePt t="42613" x="10033000" y="3295650"/>
          <p14:tracePt t="42630" x="10166350" y="3308350"/>
          <p14:tracePt t="42647" x="10220325" y="3308350"/>
          <p14:tracePt t="42681" x="10233025" y="3308350"/>
          <p14:tracePt t="42697" x="10247313" y="3308350"/>
          <p14:tracePt t="42713" x="10313988" y="3308350"/>
          <p14:tracePt t="42730" x="10488613" y="3308350"/>
          <p14:tracePt t="42747" x="10567988" y="3308350"/>
          <p14:tracePt t="42764" x="10648950" y="3308350"/>
          <p14:tracePt t="42780" x="10688638" y="3308350"/>
          <p14:tracePt t="42797" x="10702925" y="3308350"/>
          <p14:tracePt t="42814" x="10728325" y="3308350"/>
          <p14:tracePt t="42831" x="10836275" y="3348038"/>
          <p14:tracePt t="42847" x="10902950" y="3389313"/>
          <p14:tracePt t="42864" x="10942638" y="3429000"/>
          <p14:tracePt t="42880" x="10996613" y="3536950"/>
          <p14:tracePt t="42897" x="11023600" y="3670300"/>
          <p14:tracePt t="42914" x="11023600" y="3803650"/>
          <p14:tracePt t="42931" x="11023600" y="4125913"/>
          <p14:tracePt t="42947" x="11023600" y="4594225"/>
          <p14:tracePt t="42964" x="10956925" y="5251450"/>
          <p14:tracePt t="42981" x="10875963" y="5867400"/>
          <p14:tracePt t="42997" x="10769600" y="6562725"/>
          <p14:tracePt t="43014" x="10728325" y="6924675"/>
          <p14:tracePt t="43031" x="10648950" y="7473950"/>
          <p14:tracePt t="43048" x="10555288" y="7916863"/>
          <p14:tracePt t="43064" x="10367963" y="8439150"/>
          <p14:tracePt t="43081" x="10153650" y="8853488"/>
          <p14:tracePt t="43098" x="9979025" y="9082088"/>
          <p14:tracePt t="43114" x="9845675" y="9188450"/>
          <p14:tracePt t="43131" x="9791700" y="9188450"/>
          <p14:tracePt t="43148" x="9725025" y="9175750"/>
          <p14:tracePt t="43165" x="9537700" y="9082088"/>
          <p14:tracePt t="43181" x="9296400" y="8920163"/>
          <p14:tracePt t="43198" x="9188450" y="8813800"/>
          <p14:tracePt t="43215" x="9082088" y="8532813"/>
          <p14:tracePt t="43232" x="9040813" y="8291513"/>
          <p14:tracePt t="43248" x="9013825" y="8023225"/>
          <p14:tracePt t="43265" x="9013825" y="7848600"/>
          <p14:tracePt t="43282" x="9013825" y="7769225"/>
          <p14:tracePt t="43298" x="9121775" y="7675563"/>
          <p14:tracePt t="43314" x="9309100" y="7540625"/>
          <p14:tracePt t="43331" x="9656763" y="7407275"/>
          <p14:tracePt t="43348" x="10180638" y="7313613"/>
          <p14:tracePt t="43365" x="10890250" y="7246938"/>
          <p14:tracePt t="43382" x="11466513" y="7340600"/>
          <p14:tracePt t="43399" x="11868150" y="7661275"/>
          <p14:tracePt t="43415" x="11920538" y="7862888"/>
          <p14:tracePt t="43432" x="11934825" y="7956550"/>
          <p14:tracePt t="43449" x="11961813" y="8264525"/>
          <p14:tracePt t="43465" x="11961813" y="8545513"/>
          <p14:tracePt t="43482" x="11961813" y="8907463"/>
          <p14:tracePt t="43499" x="11988800" y="9188450"/>
          <p14:tracePt t="43515" x="12068175" y="9417050"/>
          <p14:tracePt t="43532" x="12203113" y="9563100"/>
          <p14:tracePt t="43549" x="12523788" y="9644063"/>
          <p14:tracePt t="43566" x="13154025" y="9644063"/>
          <p14:tracePt t="43569" x="13609638" y="9590088"/>
          <p14:tracePt t="43582" x="13930313" y="9483725"/>
          <p14:tracePt t="43599" x="14412913" y="9175750"/>
          <p14:tracePt t="43616" x="14425613" y="9082088"/>
          <p14:tracePt t="43633" x="14398625" y="8705850"/>
          <p14:tracePt t="43649" x="14252575" y="8491538"/>
          <p14:tracePt t="43666" x="13984288" y="8264525"/>
          <p14:tracePt t="43682" x="13514388" y="8116888"/>
          <p14:tracePt t="43699" x="12752388" y="8023225"/>
          <p14:tracePt t="43716" x="12215813" y="8023225"/>
          <p14:tracePt t="43733" x="11961813" y="8062913"/>
          <p14:tracePt t="43749" x="11760200" y="8183563"/>
          <p14:tracePt t="43767" x="11585575" y="8358188"/>
          <p14:tracePt t="43783" x="11304588" y="8799513"/>
          <p14:tracePt t="43800" x="11237913" y="9082088"/>
          <p14:tracePt t="43816" x="11237913" y="9269413"/>
          <p14:tracePt t="43833" x="11291888" y="9469438"/>
          <p14:tracePt t="43850" x="11452225" y="9604375"/>
          <p14:tracePt t="43866" x="11760200" y="9671050"/>
          <p14:tracePt t="43883" x="12082463" y="9683750"/>
          <p14:tracePt t="43900" x="12363450" y="9683750"/>
          <p14:tracePt t="43916" x="12550775" y="9656763"/>
          <p14:tracePt t="43933" x="12590463" y="9617075"/>
          <p14:tracePt t="43949" x="12590463" y="9577388"/>
          <p14:tracePt t="43966" x="12617450" y="9496425"/>
          <p14:tracePt t="43983" x="12617450" y="9429750"/>
          <p14:tracePt t="43999" x="12617450" y="9375775"/>
          <p14:tracePt t="44057" x="12604750" y="9375775"/>
          <p14:tracePt t="44073" x="12604750" y="9390063"/>
          <p14:tracePt t="44081" x="12604750" y="9429750"/>
          <p14:tracePt t="44089" x="12604750" y="9469438"/>
          <p14:tracePt t="44100" x="12604750" y="9510713"/>
          <p14:tracePt t="44117" x="12684125" y="9604375"/>
          <p14:tracePt t="44134" x="12871450" y="9671050"/>
          <p14:tracePt t="44152" x="13341350" y="9725025"/>
          <p14:tracePt t="44167" x="13609638" y="9725025"/>
          <p14:tracePt t="44184" x="13689013" y="9725025"/>
          <p14:tracePt t="44217" x="13716000" y="9683750"/>
          <p14:tracePt t="44234" x="13716000" y="9631363"/>
          <p14:tracePt t="44250" x="13716000" y="9577388"/>
          <p14:tracePt t="44267" x="13716000" y="9523413"/>
          <p14:tracePt t="44283" x="13716000" y="9456738"/>
          <p14:tracePt t="44300" x="13716000" y="9402763"/>
          <p14:tracePt t="44317" x="13716000" y="9296400"/>
          <p14:tracePt t="44335" x="13716000" y="9001125"/>
          <p14:tracePt t="44351" x="13689013" y="8799513"/>
          <p14:tracePt t="44368" x="13649325" y="8612188"/>
          <p14:tracePt t="44384" x="13568363" y="8345488"/>
          <p14:tracePt t="44401" x="13420725" y="7983538"/>
          <p14:tracePt t="44418" x="13206413" y="7581900"/>
          <p14:tracePt t="44434" x="12831763" y="6845300"/>
          <p14:tracePt t="44451" x="12255500" y="5840413"/>
          <p14:tracePt t="44468" x="11733213" y="5130800"/>
          <p14:tracePt t="44485" x="11452225" y="4633913"/>
          <p14:tracePt t="44501" x="11171238" y="4179888"/>
          <p14:tracePt t="44518" x="11037888" y="3978275"/>
          <p14:tracePt t="44535" x="10969625" y="3870325"/>
          <p14:tracePt t="44552" x="10942638" y="3830638"/>
          <p14:tracePt t="44568" x="10917238" y="3803650"/>
          <p14:tracePt t="44585" x="10890250" y="3776663"/>
          <p14:tracePt t="44601" x="10863263" y="3724275"/>
          <p14:tracePt t="44618" x="10823575" y="3670300"/>
          <p14:tracePt t="44635" x="10769600" y="3576638"/>
          <p14:tracePt t="44651" x="10715625" y="3522663"/>
          <p14:tracePt t="44668" x="10688638" y="3495675"/>
          <p14:tracePt t="44685" x="10688638" y="3441700"/>
          <p14:tracePt t="44701" x="10661650" y="3362325"/>
          <p14:tracePt t="44718" x="10661650" y="3308350"/>
          <p14:tracePt t="44735" x="10634663" y="3081338"/>
          <p14:tracePt t="44752" x="10661650" y="2867025"/>
          <p14:tracePt t="44768" x="10688638" y="2813050"/>
          <p14:tracePt t="44785" x="10702925" y="2732088"/>
          <p14:tracePt t="44850" x="10702925" y="2759075"/>
          <p14:tracePt t="44865" x="10702925" y="2786063"/>
          <p14:tracePt t="44873" x="10702925" y="2813050"/>
          <p14:tracePt t="44885" x="10702925" y="2852738"/>
          <p14:tracePt t="44903" x="10715625" y="2867025"/>
          <p14:tracePt t="44919" x="10715625" y="3040063"/>
          <p14:tracePt t="44936" x="10715625" y="3148013"/>
          <p14:tracePt t="44952" x="10715625" y="3201988"/>
          <p14:tracePt t="44969" x="10715625" y="3214688"/>
          <p14:tracePt t="44986" x="10715625" y="3227388"/>
          <p14:tracePt t="45057" x="10715625" y="3241675"/>
          <p14:tracePt t="45105" x="10742613" y="3241675"/>
          <p14:tracePt t="45113" x="10782300" y="3227388"/>
          <p14:tracePt t="45121" x="10782300" y="3214688"/>
          <p14:tracePt t="45138" x="10796588" y="3214688"/>
          <p14:tracePt t="45153" x="10809288" y="3214688"/>
          <p14:tracePt t="45199" x="10823575" y="3214688"/>
          <p14:tracePt t="45208" x="10836275" y="3214688"/>
          <p14:tracePt t="45224" x="10848975" y="3214688"/>
          <p14:tracePt t="45239" x="10875963" y="3227388"/>
          <p14:tracePt t="45247" x="10902950" y="3254375"/>
          <p14:tracePt t="45255" x="10917238" y="3268663"/>
          <p14:tracePt t="45269" x="10942638" y="3308350"/>
          <p14:tracePt t="45286" x="11037888" y="3389313"/>
          <p14:tracePt t="45303" x="11117263" y="3402013"/>
          <p14:tracePt t="45319" x="11183938" y="3402013"/>
          <p14:tracePt t="45336" x="11277600" y="3402013"/>
          <p14:tracePt t="45353" x="11291888" y="3402013"/>
          <p14:tracePt t="45394" x="11304588" y="3402013"/>
          <p14:tracePt t="45404" x="11318875" y="3402013"/>
          <p14:tracePt t="45420" x="11331575" y="3375025"/>
          <p14:tracePt t="45437" x="11345863" y="3348038"/>
          <p14:tracePt t="45454" x="11371263" y="3335338"/>
          <p14:tracePt t="45470" x="11371263" y="3322638"/>
          <p14:tracePt t="45529" x="11385550" y="3295650"/>
          <p14:tracePt t="45545" x="11412538" y="3295650"/>
          <p14:tracePt t="45553" x="11425238" y="3295650"/>
          <p14:tracePt t="45561" x="11452225" y="3281363"/>
          <p14:tracePt t="45585" x="11466513" y="3281363"/>
          <p14:tracePt t="45594" x="11491913" y="3281363"/>
          <p14:tracePt t="45604" x="11506200" y="3281363"/>
          <p14:tracePt t="45621" x="11572875" y="3281363"/>
          <p14:tracePt t="45637" x="11653838" y="3281363"/>
          <p14:tracePt t="45654" x="11693525" y="3281363"/>
          <p14:tracePt t="45889" x="11706225" y="3268663"/>
          <p14:tracePt t="45929" x="11706225" y="3241675"/>
          <p14:tracePt t="45945" x="11720513" y="3227388"/>
          <p14:tracePt t="45953" x="11720513" y="3187700"/>
          <p14:tracePt t="46018" x="11733213" y="3175000"/>
          <p14:tracePt t="46873" x="11747500" y="3175000"/>
          <p14:tracePt t="46882" x="11760200" y="3175000"/>
          <p14:tracePt t="46891" x="11787188" y="3175000"/>
          <p14:tracePt t="46907" x="11826875" y="3187700"/>
          <p14:tracePt t="46924" x="11853863" y="3187700"/>
          <p14:tracePt t="46941" x="11868150" y="3187700"/>
          <p14:tracePt t="47009" x="11880850" y="3187700"/>
          <p14:tracePt t="47081" x="11895138" y="3187700"/>
          <p14:tracePt t="47089" x="11920538" y="3187700"/>
          <p14:tracePt t="47097" x="11974513" y="3187700"/>
          <p14:tracePt t="47108" x="12082463" y="3187700"/>
          <p14:tracePt t="47124" x="12323763" y="3187700"/>
          <p14:tracePt t="47141" x="12617450" y="3187700"/>
          <p14:tracePt t="47158" x="12885738" y="3187700"/>
          <p14:tracePt t="47176" x="12979400" y="3175000"/>
          <p14:tracePt t="47242" x="12979400" y="3160713"/>
          <p14:tracePt t="47409" x="12992100" y="3160713"/>
          <p14:tracePt t="47418" x="13006388" y="3160713"/>
          <p14:tracePt t="47625" x="13046075" y="3160713"/>
          <p14:tracePt t="47633" x="13112750" y="3148013"/>
          <p14:tracePt t="47642" x="13247688" y="3148013"/>
          <p14:tracePt t="47659" x="13488988" y="3148013"/>
          <p14:tracePt t="47676" x="13755688" y="3148013"/>
          <p14:tracePt t="47693" x="13943013" y="3133725"/>
          <p14:tracePt t="47709" x="13984288" y="3108325"/>
          <p14:tracePt t="47726" x="13984288" y="3094038"/>
          <p14:tracePt t="47743" x="13996988" y="3094038"/>
          <p14:tracePt t="47770" x="13996988" y="3081338"/>
          <p14:tracePt t="47777" x="14023975" y="3067050"/>
          <p14:tracePt t="47793" x="14063663" y="3027363"/>
          <p14:tracePt t="47810" x="14117638" y="2946400"/>
          <p14:tracePt t="47826" x="14184313" y="2840038"/>
          <p14:tracePt t="47843" x="14238288" y="2759075"/>
          <p14:tracePt t="47860" x="14292263" y="2679700"/>
          <p14:tracePt t="47877" x="14319250" y="2625725"/>
          <p14:tracePt t="47893" x="14319250" y="2584450"/>
          <p14:tracePt t="47945" x="14319250" y="2571750"/>
          <p14:tracePt t="48060" x="14346238" y="2571750"/>
          <p14:tracePt t="48066" x="14371638" y="2571750"/>
          <p14:tracePt t="48077" x="14398625" y="2571750"/>
          <p14:tracePt t="48094" x="14466888" y="2571750"/>
          <p14:tracePt t="48111" x="14546263" y="2571750"/>
          <p14:tracePt t="48153" x="14560550" y="2571750"/>
          <p14:tracePt t="48209" x="14573250" y="2571750"/>
          <p14:tracePt t="48234" x="14585950" y="2571750"/>
          <p14:tracePt t="48481" x="14600238" y="2571750"/>
          <p14:tracePt t="48521" x="14600238" y="2584450"/>
          <p14:tracePt t="48538" x="14600238" y="2611438"/>
          <p14:tracePt t="48561" x="14600238" y="2625725"/>
          <p14:tracePt t="48569" x="14600238" y="2638425"/>
          <p14:tracePt t="48578" x="14600238" y="2652713"/>
          <p14:tracePt t="48601" x="14600238" y="2679700"/>
          <p14:tracePt t="48611" x="14612938" y="2705100"/>
          <p14:tracePt t="48628" x="14627225" y="2732088"/>
          <p14:tracePt t="48646" x="14639925" y="2759075"/>
          <p14:tracePt t="48662" x="14654213" y="2759075"/>
          <p14:tracePt t="48729" x="14666913" y="2773363"/>
          <p14:tracePt t="48754" x="14681200" y="2773363"/>
          <p14:tracePt t="48769" x="14693900" y="2773363"/>
          <p14:tracePt t="48777" x="14720888" y="2786063"/>
          <p14:tracePt t="48793" x="14733588" y="2798763"/>
          <p14:tracePt t="48809" x="14760575" y="2798763"/>
          <p14:tracePt t="48817" x="14787563" y="2798763"/>
          <p14:tracePt t="48833" x="14814550" y="2798763"/>
          <p14:tracePt t="48846" x="14827250" y="2798763"/>
          <p14:tracePt t="48862" x="14854238" y="2825750"/>
          <p14:tracePt t="49065" x="14881225" y="2825750"/>
          <p14:tracePt t="49073" x="14895513" y="2825750"/>
          <p14:tracePt t="49081" x="14920913" y="2825750"/>
          <p14:tracePt t="49096" x="14989175" y="2840038"/>
          <p14:tracePt t="49113" x="15041563" y="2852738"/>
          <p14:tracePt t="49129" x="15068550" y="2879725"/>
          <p14:tracePt t="49162" x="15082838" y="2879725"/>
          <p14:tracePt t="49257" x="15082838" y="2894013"/>
          <p14:tracePt t="49265" x="15082838" y="2906713"/>
          <p14:tracePt t="49281" x="15095538" y="2919413"/>
          <p14:tracePt t="49289" x="15109825" y="2933700"/>
          <p14:tracePt t="49305" x="15135225" y="2973388"/>
          <p14:tracePt t="49314" x="15149513" y="2973388"/>
          <p14:tracePt t="49330" x="15162213" y="2987675"/>
          <p14:tracePt t="49347" x="15176500" y="3000375"/>
          <p14:tracePt t="49363" x="15189200" y="3013075"/>
          <p14:tracePt t="49401" x="15189200" y="3027363"/>
          <p14:tracePt t="49409" x="15203488" y="3027363"/>
          <p14:tracePt t="49433" x="15203488" y="3040063"/>
          <p14:tracePt t="49449" x="15216188" y="3040063"/>
          <p14:tracePt t="49481" x="15216188" y="3054350"/>
          <p14:tracePt t="49497" x="15216188" y="3067050"/>
          <p14:tracePt t="49505" x="15216188" y="3081338"/>
          <p14:tracePt t="49521" x="15228888" y="3081338"/>
          <p14:tracePt t="49577" x="15243175" y="3094038"/>
          <p14:tracePt t="49601" x="15255875" y="3108325"/>
          <p14:tracePt t="49625" x="15255875" y="3121025"/>
          <p14:tracePt t="49706" x="15255875" y="3133725"/>
          <p14:tracePt t="50025" x="15270163" y="3133725"/>
          <p14:tracePt t="50649" x="15270163" y="3160713"/>
          <p14:tracePt t="50889" x="15270163" y="3175000"/>
          <p14:tracePt t="51089" x="15255875" y="3175000"/>
          <p14:tracePt t="52666" x="15243175" y="3175000"/>
          <p14:tracePt t="52673" x="15243175" y="3187700"/>
          <p14:tracePt t="52697" x="15228888" y="3187700"/>
          <p14:tracePt t="52705" x="15216188" y="3187700"/>
          <p14:tracePt t="52722" x="15203488" y="3187700"/>
          <p14:tracePt t="52739" x="15162213" y="3187700"/>
          <p14:tracePt t="52849" x="15095538" y="3187700"/>
          <p14:tracePt t="52857" x="15014575" y="3187700"/>
          <p14:tracePt t="52865" x="14895513" y="3201988"/>
          <p14:tracePt t="52873" x="14827250" y="3214688"/>
          <p14:tracePt t="52889" x="14720888" y="3214688"/>
          <p14:tracePt t="52906" x="14654213" y="3214688"/>
          <p14:tracePt t="52923" x="14573250" y="3214688"/>
          <p14:tracePt t="52939" x="14506575" y="3214688"/>
          <p14:tracePt t="52956" x="14452600" y="3214688"/>
          <p14:tracePt t="52973" x="14398625" y="3214688"/>
          <p14:tracePt t="52991" x="14277975" y="3214688"/>
          <p14:tracePt t="53007" x="14252575" y="3214688"/>
          <p14:tracePt t="53023" x="14184313" y="3241675"/>
          <p14:tracePt t="53040" x="14144625" y="3268663"/>
          <p14:tracePt t="53056" x="14038263" y="3268663"/>
          <p14:tracePt t="53074" x="13943013" y="3281363"/>
          <p14:tracePt t="53090" x="13809663" y="3281363"/>
          <p14:tracePt t="53107" x="13755688" y="3281363"/>
          <p14:tracePt t="53112" x="13676313" y="3281363"/>
          <p14:tracePt t="53123" x="13622338" y="3268663"/>
          <p14:tracePt t="53140" x="13514388" y="3254375"/>
          <p14:tracePt t="53157" x="13435013" y="3241675"/>
          <p14:tracePt t="53175" x="13381038" y="3214688"/>
          <p14:tracePt t="53190" x="13300075" y="3175000"/>
          <p14:tracePt t="53207" x="13233400" y="3175000"/>
          <p14:tracePt t="53223" x="13193713" y="3175000"/>
          <p14:tracePt t="53240" x="13100050" y="3160713"/>
          <p14:tracePt t="53257" x="13046075" y="3148013"/>
          <p14:tracePt t="53274" x="12966700" y="3121025"/>
          <p14:tracePt t="53290" x="12912725" y="3108325"/>
          <p14:tracePt t="53307" x="12871450" y="3094038"/>
          <p14:tracePt t="53323" x="12831763" y="3067050"/>
          <p14:tracePt t="53340" x="12804775" y="3054350"/>
          <p14:tracePt t="53357" x="12792075" y="3054350"/>
          <p14:tracePt t="53374" x="12765088" y="3054350"/>
          <p14:tracePt t="53391" x="12752388" y="3054350"/>
          <p14:tracePt t="53407" x="12738100" y="3054350"/>
          <p14:tracePt t="53424" x="12711113" y="3027363"/>
          <p14:tracePt t="53440" x="12684125" y="3013075"/>
          <p14:tracePt t="53474" x="12671425" y="3013075"/>
          <p14:tracePt t="53658" x="12684125" y="3013075"/>
          <p14:tracePt t="53673" x="12725400" y="3013075"/>
          <p14:tracePt t="53681" x="12738100" y="3013075"/>
          <p14:tracePt t="53692" x="12777788" y="3013075"/>
          <p14:tracePt t="53708" x="12898438" y="3027363"/>
          <p14:tracePt t="53725" x="13154025" y="3054350"/>
          <p14:tracePt t="53742" x="13474700" y="3160713"/>
          <p14:tracePt t="53759" x="14747875" y="3214688"/>
          <p14:tracePt t="53775" x="15590838" y="3214688"/>
          <p14:tracePt t="53791" x="15898813" y="3214688"/>
          <p14:tracePt t="53808" x="15940088" y="3214688"/>
          <p14:tracePt t="53857" x="15940088" y="3201988"/>
          <p14:tracePt t="53865" x="15925800" y="3187700"/>
          <p14:tracePt t="53875" x="15898813" y="3187700"/>
          <p14:tracePt t="53892" x="15819438" y="3187700"/>
          <p14:tracePt t="53909" x="15563850" y="3175000"/>
          <p14:tracePt t="53925" x="15255875" y="3175000"/>
          <p14:tracePt t="53943" x="14747875" y="3121025"/>
          <p14:tracePt t="53959" x="14627225" y="3121025"/>
          <p14:tracePt t="53976" x="14358938" y="3121025"/>
          <p14:tracePt t="53992" x="14131925" y="3121025"/>
          <p14:tracePt t="54009" x="14038263" y="3133725"/>
          <p14:tracePt t="54026" x="13943013" y="3148013"/>
          <p14:tracePt t="54089" x="13996988" y="3148013"/>
          <p14:tracePt t="54097" x="14050963" y="3148013"/>
          <p14:tracePt t="54109" x="14184313" y="3148013"/>
          <p14:tracePt t="54126" x="14439900" y="3148013"/>
          <p14:tracePt t="54143" x="14747875" y="3133725"/>
          <p14:tracePt t="54160" x="14800263" y="3121025"/>
          <p14:tracePt t="54217" x="14760575" y="3133725"/>
          <p14:tracePt t="54225" x="14733588" y="3133725"/>
          <p14:tracePt t="54233" x="14627225" y="3148013"/>
          <p14:tracePt t="54243" x="14573250" y="3148013"/>
          <p14:tracePt t="54259" x="14211300" y="3148013"/>
          <p14:tracePt t="54277" x="13676313" y="3148013"/>
          <p14:tracePt t="54293" x="13260388" y="3148013"/>
          <p14:tracePt t="54309" x="12819063" y="3160713"/>
          <p14:tracePt t="54326" x="12430125" y="3160713"/>
          <p14:tracePt t="54343" x="12336463" y="3201988"/>
          <p14:tracePt t="54359" x="12349163" y="3227388"/>
          <p14:tracePt t="54393" x="12349163" y="3241675"/>
          <p14:tracePt t="54410" x="12511088" y="3241675"/>
          <p14:tracePt t="54426" x="12792075" y="3201988"/>
          <p14:tracePt t="54443" x="13139738" y="3160713"/>
          <p14:tracePt t="54460" x="13622338" y="3160713"/>
          <p14:tracePt t="54477" x="13836650" y="3160713"/>
          <p14:tracePt t="54493" x="13917613" y="3160713"/>
          <p14:tracePt t="54553" x="13849350" y="3160713"/>
          <p14:tracePt t="54561" x="13796963" y="3160713"/>
          <p14:tracePt t="54569" x="13689013" y="3175000"/>
          <p14:tracePt t="54577" x="13622338" y="3187700"/>
          <p14:tracePt t="54594" x="13408025" y="3214688"/>
          <p14:tracePt t="54610" x="13220700" y="3241675"/>
          <p14:tracePt t="54627" x="13127038" y="3254375"/>
          <p14:tracePt t="54644" x="13112750" y="3268663"/>
          <p14:tracePt t="54697" x="13154025" y="3268663"/>
          <p14:tracePt t="54705" x="13206413" y="3268663"/>
          <p14:tracePt t="54713" x="13274675" y="3268663"/>
          <p14:tracePt t="54727" x="13474700" y="3254375"/>
          <p14:tracePt t="54744" x="13716000" y="3241675"/>
          <p14:tracePt t="54761" x="13823950" y="3227388"/>
          <p14:tracePt t="54778" x="13836650" y="3214688"/>
          <p14:tracePt t="54866" x="13796963" y="3214688"/>
          <p14:tracePt t="54872" x="13742988" y="3214688"/>
          <p14:tracePt t="54881" x="13703300" y="3214688"/>
          <p14:tracePt t="54895" x="13609638" y="3214688"/>
          <p14:tracePt t="54911" x="13582650" y="3214688"/>
          <p14:tracePt t="54928" x="13501688" y="3214688"/>
          <p14:tracePt t="54944" x="13462000" y="3214688"/>
          <p14:tracePt t="54961" x="13447713" y="3214688"/>
          <p14:tracePt t="54978" x="13420725" y="3214688"/>
          <p14:tracePt t="54995" x="13408025" y="3214688"/>
          <p14:tracePt t="55011" x="13381038" y="3214688"/>
          <p14:tracePt t="55045" x="13368338" y="3214688"/>
          <p14:tracePt t="55100" x="13354050" y="3201988"/>
          <p14:tracePt t="55113" x="13327063" y="3187700"/>
          <p14:tracePt t="55121" x="13274675" y="3160713"/>
          <p14:tracePt t="55129" x="13247688" y="3148013"/>
          <p14:tracePt t="55145" x="13206413" y="3148013"/>
          <p14:tracePt t="55162" x="13154025" y="3121025"/>
          <p14:tracePt t="55178" x="13139738" y="3121025"/>
          <p14:tracePt t="55217" x="13112750" y="3108325"/>
          <p14:tracePt t="55273" x="13100050" y="3094038"/>
          <p14:tracePt t="55297" x="13085763" y="3081338"/>
          <p14:tracePt t="55305" x="13073063" y="3081338"/>
          <p14:tracePt t="55313" x="13060363" y="3067050"/>
          <p14:tracePt t="55328" x="13033375" y="3054350"/>
          <p14:tracePt t="55345" x="13006388" y="3027363"/>
          <p14:tracePt t="55377" x="12992100" y="3027363"/>
          <p14:tracePt t="56649" x="13019088" y="3027363"/>
          <p14:tracePt t="56657" x="13060363" y="3027363"/>
          <p14:tracePt t="56666" x="13139738" y="3027363"/>
          <p14:tracePt t="56682" x="13408025" y="3067050"/>
          <p14:tracePt t="56699" x="13728700" y="3067050"/>
          <p14:tracePt t="56716" x="13917613" y="3081338"/>
          <p14:tracePt t="71489" x="13917613" y="3094038"/>
          <p14:tracePt t="71497" x="13917613" y="3121025"/>
          <p14:tracePt t="71505" x="13917613" y="3133725"/>
          <p14:tracePt t="71520" x="13917613" y="3254375"/>
          <p14:tracePt t="71537" x="13917613" y="3429000"/>
          <p14:tracePt t="71554" x="13917613" y="3589338"/>
          <p14:tracePt t="71570" x="13917613" y="3683000"/>
          <p14:tracePt t="71587" x="13917613" y="3751263"/>
          <p14:tracePt t="71604" x="13917613" y="3790950"/>
          <p14:tracePt t="71621" x="13917613" y="3844925"/>
          <p14:tracePt t="71638" x="13996988" y="4032250"/>
          <p14:tracePt t="71642" x="14050963" y="4111625"/>
          <p14:tracePt t="71655" x="14211300" y="4394200"/>
          <p14:tracePt t="71671" x="14304963" y="4527550"/>
          <p14:tracePt t="71687" x="14585950" y="4875213"/>
          <p14:tracePt t="71704" x="14706600" y="4983163"/>
          <p14:tracePt t="71721" x="14868525" y="5089525"/>
          <p14:tracePt t="71738" x="15082838" y="5170488"/>
          <p14:tracePt t="71754" x="15270163" y="5197475"/>
          <p14:tracePt t="71771" x="15403513" y="5264150"/>
          <p14:tracePt t="71788" x="15563850" y="5330825"/>
          <p14:tracePt t="71804" x="15671800" y="5357813"/>
          <p14:tracePt t="71821" x="15725775" y="5384800"/>
          <p14:tracePt t="71839" x="15765463" y="5411788"/>
          <p14:tracePt t="71855" x="15778163" y="5424488"/>
          <p14:tracePt t="71871" x="15778163" y="5438775"/>
          <p14:tracePt t="71888" x="15832138" y="5505450"/>
          <p14:tracePt t="71904" x="15859125" y="5584825"/>
          <p14:tracePt t="71921" x="15886113" y="5653088"/>
          <p14:tracePt t="71938" x="15913100" y="5746750"/>
          <p14:tracePt t="71955" x="15913100" y="5826125"/>
          <p14:tracePt t="71972" x="15913100" y="6000750"/>
          <p14:tracePt t="71988" x="15913100" y="6161088"/>
          <p14:tracePt t="72005" x="15913100" y="6254750"/>
          <p14:tracePt t="72023" x="15913100" y="6323013"/>
          <p14:tracePt t="72038" x="15898813" y="6348413"/>
          <p14:tracePt t="72073" x="15898813" y="6362700"/>
          <p14:tracePt t="72089" x="15898813" y="6375400"/>
          <p14:tracePt t="72105" x="15886113" y="6402388"/>
          <p14:tracePt t="72122" x="15859125" y="6416675"/>
          <p14:tracePt t="72139" x="15832138" y="6442075"/>
          <p14:tracePt t="72143" x="15778163" y="6442075"/>
          <p14:tracePt t="72155" x="15684500" y="6442075"/>
          <p14:tracePt t="72172" x="15336838" y="6402388"/>
          <p14:tracePt t="72189" x="14117638" y="5934075"/>
          <p14:tracePt t="72205" x="12604750" y="5276850"/>
          <p14:tracePt t="72223" x="9510713" y="3803650"/>
          <p14:tracePt t="72239" x="8370888" y="3322638"/>
          <p14:tracePt t="72256" x="5759450" y="2130425"/>
          <p14:tracePt t="72272" x="4273550" y="1701800"/>
          <p14:tracePt t="72289" x="3000375" y="1339850"/>
          <p14:tracePt t="72305" x="1928813" y="1084263"/>
          <p14:tracePt t="72322" x="1111250" y="938213"/>
          <p14:tracePt t="72339" x="588963" y="844550"/>
          <p14:tracePt t="72356" x="268288" y="790575"/>
          <p14:tracePt t="72372" x="26988" y="776288"/>
          <p14:tracePt t="72389" x="0" y="723900"/>
          <p14:tracePt t="72406" x="0" y="696913"/>
          <p14:tracePt t="72423" x="0" y="603250"/>
          <p14:tracePt t="72439" x="0" y="5762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09819"/>
            <a:ext cx="5401633" cy="4091237"/>
          </a:xfrm>
          <a:custGeom>
            <a:avLst/>
            <a:gdLst/>
            <a:ahLst/>
            <a:cxnLst/>
            <a:rect l="l" t="t" r="r" b="b"/>
            <a:pathLst>
              <a:path w="5401633" h="4091237">
                <a:moveTo>
                  <a:pt x="0" y="0"/>
                </a:moveTo>
                <a:lnTo>
                  <a:pt x="5401633" y="0"/>
                </a:lnTo>
                <a:lnTo>
                  <a:pt x="5401633" y="4091237"/>
                </a:lnTo>
                <a:lnTo>
                  <a:pt x="0" y="409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7549" y="5743931"/>
            <a:ext cx="5842784" cy="4329164"/>
          </a:xfrm>
          <a:custGeom>
            <a:avLst/>
            <a:gdLst/>
            <a:ahLst/>
            <a:cxnLst/>
            <a:rect l="l" t="t" r="r" b="b"/>
            <a:pathLst>
              <a:path w="5842784" h="4329164">
                <a:moveTo>
                  <a:pt x="0" y="0"/>
                </a:moveTo>
                <a:lnTo>
                  <a:pt x="5842784" y="0"/>
                </a:lnTo>
                <a:lnTo>
                  <a:pt x="5842784" y="4329164"/>
                </a:lnTo>
                <a:lnTo>
                  <a:pt x="0" y="432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00623" y="1509819"/>
            <a:ext cx="8702750" cy="8341426"/>
          </a:xfrm>
          <a:custGeom>
            <a:avLst/>
            <a:gdLst/>
            <a:ahLst/>
            <a:cxnLst/>
            <a:rect l="l" t="t" r="r" b="b"/>
            <a:pathLst>
              <a:path w="8702750" h="8341426">
                <a:moveTo>
                  <a:pt x="0" y="0"/>
                </a:moveTo>
                <a:lnTo>
                  <a:pt x="8702750" y="0"/>
                </a:lnTo>
                <a:lnTo>
                  <a:pt x="8702750" y="8341426"/>
                </a:lnTo>
                <a:lnTo>
                  <a:pt x="0" y="8341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1057" y="440607"/>
            <a:ext cx="1562191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40">
                <a:solidFill>
                  <a:srgbClr val="000000"/>
                </a:solidFill>
                <a:latin typeface="Russo One"/>
              </a:rPr>
              <a:t>HyperParameter Tuning on Best Perfomed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03"/>
    </mc:Choice>
    <mc:Fallback>
      <p:transition spd="slow" advTm="40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" x="107950" y="682625"/>
          <p14:tracePt t="147" x="107950" y="750888"/>
          <p14:tracePt t="163" x="107950" y="938213"/>
          <p14:tracePt t="180" x="107950" y="1058863"/>
          <p14:tracePt t="197" x="107950" y="1204913"/>
          <p14:tracePt t="213" x="107950" y="1352550"/>
          <p14:tracePt t="230" x="93663" y="1419225"/>
          <p14:tracePt t="247" x="93663" y="1512888"/>
          <p14:tracePt t="263" x="107950" y="1593850"/>
          <p14:tracePt t="280" x="147638" y="1687513"/>
          <p14:tracePt t="304" x="160338" y="1741488"/>
          <p14:tracePt t="313" x="214313" y="1835150"/>
          <p14:tracePt t="330" x="401638" y="2155825"/>
          <p14:tracePt t="347" x="549275" y="2357438"/>
          <p14:tracePt t="364" x="696913" y="2544763"/>
          <p14:tracePt t="380" x="830263" y="2732088"/>
          <p14:tracePt t="397" x="977900" y="2867025"/>
          <p14:tracePt t="414" x="1138238" y="3067050"/>
          <p14:tracePt t="431" x="1366838" y="3227388"/>
          <p14:tracePt t="447" x="1647825" y="3402013"/>
          <p14:tracePt t="464" x="1955800" y="3576638"/>
          <p14:tracePt t="481" x="2209800" y="3683000"/>
          <p14:tracePt t="497" x="2384425" y="3751263"/>
          <p14:tracePt t="514" x="2438400" y="3776663"/>
          <p14:tracePt t="588" x="2451100" y="3776663"/>
          <p14:tracePt t="604" x="2478088" y="3776663"/>
          <p14:tracePt t="612" x="2490788" y="3776663"/>
          <p14:tracePt t="620" x="2532063" y="3776663"/>
          <p14:tracePt t="631" x="2611438" y="3776663"/>
          <p14:tracePt t="648" x="2879725" y="3790950"/>
          <p14:tracePt t="665" x="3148013" y="3817938"/>
          <p14:tracePt t="682" x="3441700" y="3857625"/>
          <p14:tracePt t="699" x="3683000" y="3857625"/>
          <p14:tracePt t="715" x="3884613" y="3857625"/>
          <p14:tracePt t="731" x="4005263" y="3857625"/>
          <p14:tracePt t="748" x="4059238" y="3830638"/>
          <p14:tracePt t="765" x="4138613" y="3790950"/>
          <p14:tracePt t="782" x="4232275" y="3776663"/>
          <p14:tracePt t="799" x="4313238" y="3736975"/>
          <p14:tracePt t="815" x="4394200" y="3724275"/>
          <p14:tracePt t="832" x="4446588" y="3697288"/>
          <p14:tracePt t="849" x="4500563" y="3683000"/>
          <p14:tracePt t="866" x="4567238" y="3643313"/>
          <p14:tracePt t="882" x="4581525" y="3630613"/>
          <p14:tracePt t="899" x="4608513" y="3630613"/>
          <p14:tracePt t="915" x="4633913" y="3603625"/>
          <p14:tracePt t="933" x="4660900" y="3603625"/>
          <p14:tracePt t="949" x="4687888" y="3603625"/>
          <p14:tracePt t="966" x="4702175" y="3589338"/>
          <p14:tracePt t="1020" x="4727575" y="3589338"/>
          <p14:tracePt t="1044" x="4741863" y="3589338"/>
          <p14:tracePt t="1420" x="4741863" y="3576638"/>
          <p14:tracePt t="11036" x="4714875" y="3482975"/>
          <p14:tracePt t="11045" x="4325938" y="3201988"/>
          <p14:tracePt t="11058" x="3081338" y="2532063"/>
          <p14:tracePt t="11075" x="2705100" y="2438400"/>
          <p14:tracePt t="11091" x="2625725" y="2424113"/>
          <p14:tracePt t="11284" x="2532063" y="2397125"/>
          <p14:tracePt t="11293" x="2397125" y="2357438"/>
          <p14:tracePt t="11309" x="2049463" y="2209800"/>
          <p14:tracePt t="11325" x="1487488" y="1928813"/>
          <p14:tracePt t="11342" x="1031875" y="1687513"/>
          <p14:tracePt t="11359" x="630238" y="1433513"/>
          <p14:tracePt t="11375" x="441325" y="1273175"/>
          <p14:tracePt t="11392" x="295275" y="1179513"/>
          <p14:tracePt t="11409" x="280988" y="1165225"/>
          <p14:tracePt t="11426" x="268288" y="1152525"/>
          <p14:tracePt t="11452" x="254000" y="1152525"/>
          <p14:tracePt t="11468" x="227013" y="1152525"/>
          <p14:tracePt t="11541" x="214313" y="1152525"/>
          <p14:tracePt t="11572" x="214313" y="1165225"/>
          <p14:tracePt t="11676" x="241300" y="1165225"/>
          <p14:tracePt t="11716" x="254000" y="1179513"/>
          <p14:tracePt t="11723" x="280988" y="1179513"/>
          <p14:tracePt t="11731" x="334963" y="1179513"/>
          <p14:tracePt t="11743" x="388938" y="1204913"/>
          <p14:tracePt t="11759" x="561975" y="1219200"/>
          <p14:tracePt t="11776" x="763588" y="1258888"/>
          <p14:tracePt t="11793" x="803275" y="1258888"/>
          <p14:tracePt t="11810" x="817563" y="1258888"/>
          <p14:tracePt t="11826" x="844550" y="1258888"/>
          <p14:tracePt t="11843" x="884238" y="1258888"/>
          <p14:tracePt t="11860" x="938213" y="1325563"/>
          <p14:tracePt t="11876" x="1044575" y="1433513"/>
          <p14:tracePt t="11893" x="1125538" y="1581150"/>
          <p14:tracePt t="11910" x="1246188" y="1727200"/>
          <p14:tracePt t="11926" x="1500188" y="2022475"/>
          <p14:tracePt t="11943" x="1889125" y="2611438"/>
          <p14:tracePt t="11960" x="2344738" y="3241675"/>
          <p14:tracePt t="11977" x="2679700" y="3709988"/>
          <p14:tracePt t="11993" x="2894013" y="4017963"/>
          <p14:tracePt t="12010" x="3175000" y="4394200"/>
          <p14:tracePt t="12027" x="3295650" y="4540250"/>
          <p14:tracePt t="12044" x="3322638" y="4594225"/>
          <p14:tracePt t="12061" x="3348038" y="4621213"/>
          <p14:tracePt t="12077" x="3348038" y="4648200"/>
          <p14:tracePt t="12094" x="3375025" y="4675188"/>
          <p14:tracePt t="12111" x="3416300" y="4702175"/>
          <p14:tracePt t="12128" x="3495675" y="4727575"/>
          <p14:tracePt t="12144" x="3522663" y="4727575"/>
          <p14:tracePt t="12189" x="3536950" y="4727575"/>
          <p14:tracePt t="12195" x="3562350" y="4727575"/>
          <p14:tracePt t="12211" x="3576638" y="4727575"/>
          <p14:tracePt t="12228" x="3603625" y="4727575"/>
          <p14:tracePt t="12660" x="3616325" y="4727575"/>
          <p14:tracePt t="12676" x="3630613" y="4727575"/>
          <p14:tracePt t="12699" x="3643313" y="4727575"/>
          <p14:tracePt t="12780" x="3656013" y="4727575"/>
          <p14:tracePt t="12796" x="3656013" y="4714875"/>
          <p14:tracePt t="12884" x="3670300" y="4714875"/>
          <p14:tracePt t="12892" x="3683000" y="4727575"/>
          <p14:tracePt t="12908" x="3697288" y="4727575"/>
          <p14:tracePt t="13060" x="3683000" y="4727575"/>
          <p14:tracePt t="13084" x="3656013" y="4727575"/>
          <p14:tracePt t="13108" x="3643313" y="4727575"/>
          <p14:tracePt t="13124" x="3630613" y="4727575"/>
          <p14:tracePt t="13148" x="3616325" y="4741863"/>
          <p14:tracePt t="13180" x="3603625" y="4754563"/>
          <p14:tracePt t="13220" x="3589338" y="4768850"/>
          <p14:tracePt t="13259" x="3589338" y="4781550"/>
          <p14:tracePt t="14540" x="3589338" y="4795838"/>
          <p14:tracePt t="15924" x="3589338" y="4808538"/>
          <p14:tracePt t="15940" x="3589338" y="4822825"/>
          <p14:tracePt t="15956" x="3589338" y="4835525"/>
          <p14:tracePt t="15988" x="3589338" y="4848225"/>
          <p14:tracePt t="15995" x="3589338" y="4862513"/>
          <p14:tracePt t="16011" x="3589338" y="4875213"/>
          <p14:tracePt t="16027" x="3603625" y="4889500"/>
          <p14:tracePt t="16037" x="3603625" y="4902200"/>
          <p14:tracePt t="16054" x="3616325" y="4916488"/>
          <p14:tracePt t="16071" x="3616325" y="4941888"/>
          <p14:tracePt t="16088" x="3616325" y="4956175"/>
          <p14:tracePt t="16104" x="3630613" y="4995863"/>
          <p14:tracePt t="16122" x="3643313" y="5037138"/>
          <p14:tracePt t="16138" x="3656013" y="5049838"/>
          <p14:tracePt t="16154" x="3683000" y="5130800"/>
          <p14:tracePt t="16171" x="3709988" y="5183188"/>
          <p14:tracePt t="16188" x="3724275" y="5251450"/>
          <p14:tracePt t="16205" x="3830638" y="5411788"/>
          <p14:tracePt t="16221" x="3965575" y="5611813"/>
          <p14:tracePt t="16238" x="4152900" y="5880100"/>
          <p14:tracePt t="16255" x="4352925" y="6094413"/>
          <p14:tracePt t="16272" x="4581525" y="6308725"/>
          <p14:tracePt t="16288" x="4795838" y="6456363"/>
          <p14:tracePt t="16305" x="5076825" y="6589713"/>
          <p14:tracePt t="16322" x="5156200" y="6589713"/>
          <p14:tracePt t="16338" x="5210175" y="6589713"/>
          <p14:tracePt t="16355" x="5237163" y="6589713"/>
          <p14:tracePt t="16388" x="5251450" y="6589713"/>
          <p14:tracePt t="16405" x="5264150" y="6589713"/>
          <p14:tracePt t="16444" x="5276850" y="6577013"/>
          <p14:tracePt t="16476" x="5276850" y="6562725"/>
          <p14:tracePt t="16500" x="5291138" y="6562725"/>
          <p14:tracePt t="16507" x="5318125" y="6562725"/>
          <p14:tracePt t="16522" x="5370513" y="6562725"/>
          <p14:tracePt t="16539" x="5478463" y="6562725"/>
          <p14:tracePt t="16555" x="5572125" y="6562725"/>
          <p14:tracePt t="16572" x="5626100" y="6562725"/>
          <p14:tracePt t="16589" x="5680075" y="6562725"/>
          <p14:tracePt t="16605" x="5692775" y="6562725"/>
          <p14:tracePt t="16851" x="5705475" y="6550025"/>
          <p14:tracePt t="22972" x="5719763" y="6550025"/>
          <p14:tracePt t="23291" x="5732463" y="6550025"/>
          <p14:tracePt t="23324" x="5746750" y="6550025"/>
          <p14:tracePt t="23428" x="5759450" y="6550025"/>
          <p14:tracePt t="23676" x="5759450" y="6577013"/>
          <p14:tracePt t="23691" x="5759450" y="6589713"/>
          <p14:tracePt t="23699" x="5759450" y="6616700"/>
          <p14:tracePt t="23707" x="5759450" y="6643688"/>
          <p14:tracePt t="23724" x="5759450" y="6737350"/>
          <p14:tracePt t="23740" x="5746750" y="6818313"/>
          <p14:tracePt t="23758" x="5719763" y="6884988"/>
          <p14:tracePt t="23774" x="5692775" y="6938963"/>
          <p14:tracePt t="23791" x="5653088" y="6991350"/>
          <p14:tracePt t="23807" x="5611813" y="7059613"/>
          <p14:tracePt t="23824" x="5584825" y="7085013"/>
          <p14:tracePt t="23858" x="5545138" y="7072313"/>
          <p14:tracePt t="23874" x="5478463" y="6897688"/>
          <p14:tracePt t="23891" x="5411788" y="6710363"/>
          <p14:tracePt t="23908" x="5303838" y="6496050"/>
          <p14:tracePt t="23924" x="5237163" y="6308725"/>
          <p14:tracePt t="23941" x="5210175" y="6067425"/>
          <p14:tracePt t="23958" x="5143500" y="5773738"/>
          <p14:tracePt t="23974" x="5130800" y="5505450"/>
          <p14:tracePt t="23992" x="5089525" y="5276850"/>
          <p14:tracePt t="24008" x="5037138" y="5062538"/>
          <p14:tracePt t="24025" x="5022850" y="4968875"/>
          <p14:tracePt t="24042" x="4983163" y="4902200"/>
          <p14:tracePt t="24058" x="4968875" y="4875213"/>
          <p14:tracePt t="24075" x="4835525" y="4862513"/>
          <p14:tracePt t="24091" x="4621213" y="4862513"/>
          <p14:tracePt t="24108" x="4406900" y="4889500"/>
          <p14:tracePt t="24125" x="4232275" y="4941888"/>
          <p14:tracePt t="24141" x="3990975" y="5089525"/>
          <p14:tracePt t="24158" x="3790950" y="5237163"/>
          <p14:tracePt t="24175" x="3670300" y="5357813"/>
          <p14:tracePt t="24179" x="3643313" y="5411788"/>
          <p14:tracePt t="24192" x="3630613" y="5451475"/>
          <p14:tracePt t="24208" x="3616325" y="5465763"/>
          <p14:tracePt t="24260" x="3616325" y="5411788"/>
          <p14:tracePt t="24267" x="3616325" y="5330825"/>
          <p14:tracePt t="24275" x="3616325" y="5183188"/>
          <p14:tracePt t="24292" x="3603625" y="4862513"/>
          <p14:tracePt t="24309" x="3562350" y="4594225"/>
          <p14:tracePt t="24325" x="3468688" y="4325938"/>
          <p14:tracePt t="24342" x="3348038" y="4138613"/>
          <p14:tracePt t="24359" x="3241675" y="4005263"/>
          <p14:tracePt t="24375" x="3148013" y="3965575"/>
          <p14:tracePt t="24392" x="3094038" y="3938588"/>
          <p14:tracePt t="24409" x="3040063" y="3938588"/>
          <p14:tracePt t="24426" x="2960688" y="4017963"/>
          <p14:tracePt t="24442" x="2813050" y="4313238"/>
          <p14:tracePt t="24459" x="2665413" y="4889500"/>
          <p14:tracePt t="24476" x="2598738" y="5759450"/>
          <p14:tracePt t="24492" x="2611438" y="6710363"/>
          <p14:tracePt t="24509" x="2919413" y="7461250"/>
          <p14:tracePt t="24526" x="3308350" y="7862888"/>
          <p14:tracePt t="24543" x="3870325" y="8077200"/>
          <p14:tracePt t="24559" x="4286250" y="8116888"/>
          <p14:tracePt t="24576" x="4446588" y="8050213"/>
          <p14:tracePt t="24593" x="4473575" y="7996238"/>
          <p14:tracePt t="24610" x="4487863" y="7823200"/>
          <p14:tracePt t="24626" x="4487863" y="7769225"/>
          <p14:tracePt t="24643" x="4487863" y="7567613"/>
          <p14:tracePt t="24660" x="4433888" y="7419975"/>
          <p14:tracePt t="24676" x="4367213" y="7286625"/>
          <p14:tracePt t="24682" x="4313238" y="7246938"/>
          <p14:tracePt t="24693" x="4273550" y="7205663"/>
          <p14:tracePt t="24710" x="4246563" y="7180263"/>
          <p14:tracePt t="24726" x="4232275" y="7180263"/>
          <p14:tracePt t="24743" x="4219575" y="7153275"/>
          <p14:tracePt t="24759" x="4219575" y="7085013"/>
          <p14:tracePt t="24776" x="4192588" y="6911975"/>
          <p14:tracePt t="24793" x="4192588" y="6643688"/>
          <p14:tracePt t="24809" x="4192588" y="6483350"/>
          <p14:tracePt t="24826" x="4219575" y="6323013"/>
          <p14:tracePt t="24843" x="4246563" y="6215063"/>
          <p14:tracePt t="24860" x="4259263" y="6134100"/>
          <p14:tracePt t="24876" x="4259263" y="6067425"/>
          <p14:tracePt t="24893" x="4232275" y="6000750"/>
          <p14:tracePt t="24910" x="4138613" y="5934075"/>
          <p14:tracePt t="24926" x="4017963" y="5880100"/>
          <p14:tracePt t="24943" x="3884613" y="5853113"/>
          <p14:tracePt t="24960" x="3724275" y="5826125"/>
          <p14:tracePt t="24977" x="3589338" y="5813425"/>
          <p14:tracePt t="24993" x="3576638" y="5799138"/>
          <p14:tracePt t="25059" x="3576638" y="5773738"/>
          <p14:tracePt t="25066" x="3576638" y="5732463"/>
          <p14:tracePt t="25077" x="3576638" y="5692775"/>
          <p14:tracePt t="25093" x="3603625" y="5626100"/>
          <p14:tracePt t="25110" x="3616325" y="5584825"/>
          <p14:tracePt t="25127" x="3643313" y="5532438"/>
          <p14:tracePt t="25144" x="3643313" y="5505450"/>
          <p14:tracePt t="25160" x="3643313" y="5491163"/>
          <p14:tracePt t="25177" x="3630613" y="5478463"/>
          <p14:tracePt t="25194" x="3589338" y="5451475"/>
          <p14:tracePt t="25210" x="3509963" y="5451475"/>
          <p14:tracePt t="25227" x="3441700" y="5451475"/>
          <p14:tracePt t="25244" x="3389313" y="5451475"/>
          <p14:tracePt t="25261" x="3322638" y="5505450"/>
          <p14:tracePt t="25277" x="3214688" y="5732463"/>
          <p14:tracePt t="25294" x="3201988" y="5988050"/>
          <p14:tracePt t="25311" x="3214688" y="6242050"/>
          <p14:tracePt t="25327" x="3509963" y="6456363"/>
          <p14:tracePt t="25344" x="4192588" y="6616700"/>
          <p14:tracePt t="25361" x="5330825" y="6670675"/>
          <p14:tracePt t="25377" x="5611813" y="6656388"/>
          <p14:tracePt t="25395" x="5611813" y="6616700"/>
          <p14:tracePt t="25411" x="5611813" y="6550025"/>
          <p14:tracePt t="25428" x="5584825" y="6469063"/>
          <p14:tracePt t="25444" x="5491163" y="6429375"/>
          <p14:tracePt t="25461" x="5397500" y="6389688"/>
          <p14:tracePt t="25478" x="5276850" y="6389688"/>
          <p14:tracePt t="25495" x="5143500" y="6389688"/>
          <p14:tracePt t="25511" x="5116513" y="6389688"/>
          <p14:tracePt t="25528" x="5076825" y="6483350"/>
          <p14:tracePt t="25545" x="4929188" y="6938963"/>
          <p14:tracePt t="25561" x="4848225" y="7380288"/>
          <p14:tracePt t="25578" x="4848225" y="7902575"/>
          <p14:tracePt t="25595" x="4916488" y="8358188"/>
          <p14:tracePt t="25611" x="5076825" y="8747125"/>
          <p14:tracePt t="25628" x="5197475" y="9040813"/>
          <p14:tracePt t="25645" x="5264150" y="9202738"/>
          <p14:tracePt t="25662" x="5291138" y="9269413"/>
          <p14:tracePt t="25679" x="5330825" y="9348788"/>
          <p14:tracePt t="25695" x="5384800" y="9469438"/>
          <p14:tracePt t="25698" x="5438775" y="9577388"/>
          <p14:tracePt t="25712" x="5478463" y="9644063"/>
          <p14:tracePt t="25729" x="5572125" y="9791700"/>
          <p14:tracePt t="25745" x="5599113" y="9845675"/>
          <p14:tracePt t="25762" x="5599113" y="9871075"/>
          <p14:tracePt t="25779" x="5626100" y="9952038"/>
          <p14:tracePt t="25796" x="5719763" y="10180638"/>
          <p14:tracePt t="25812" x="5946775" y="10274300"/>
          <p14:tracePt t="25829" x="6308725" y="10274300"/>
          <p14:tracePt t="25846" x="6884988" y="10274300"/>
          <p14:tracePt t="25863" x="7473950" y="10274300"/>
          <p14:tracePt t="25879" x="7889875" y="10180638"/>
          <p14:tracePt t="25896" x="8143875" y="10099675"/>
          <p14:tracePt t="25913" x="8478838" y="10045700"/>
          <p14:tracePt t="25930" x="8907463" y="9966325"/>
          <p14:tracePt t="25946" x="9683750" y="9858375"/>
          <p14:tracePt t="25963" x="10313988" y="9725025"/>
          <p14:tracePt t="25980" x="10594975" y="9671050"/>
          <p14:tracePt t="26019" x="10609263" y="9656763"/>
          <p14:tracePt t="26092" x="10609263" y="9644063"/>
          <p14:tracePt t="26099" x="10609263" y="9631363"/>
          <p14:tracePt t="26113" x="10609263" y="9617075"/>
          <p14:tracePt t="26130" x="10728325" y="9523413"/>
          <p14:tracePt t="26147" x="11010900" y="9402763"/>
          <p14:tracePt t="26163" x="11371263" y="9242425"/>
          <p14:tracePt t="26180" x="11599863" y="9121775"/>
          <p14:tracePt t="26197" x="11680825" y="9028113"/>
          <p14:tracePt t="26213" x="11693525" y="8974138"/>
          <p14:tracePt t="26230" x="11720513" y="8920163"/>
          <p14:tracePt t="26247" x="11720513" y="8853488"/>
          <p14:tracePt t="26264" x="11706225" y="8786813"/>
          <p14:tracePt t="26280" x="11585575" y="8653463"/>
          <p14:tracePt t="26298" x="11156950" y="8505825"/>
          <p14:tracePt t="26314" x="10942638" y="8505825"/>
          <p14:tracePt t="26330" x="9550400" y="8518525"/>
          <p14:tracePt t="26347" x="8826500" y="8626475"/>
          <p14:tracePt t="26364" x="8291513" y="8732838"/>
          <p14:tracePt t="26381" x="8050213" y="8799513"/>
          <p14:tracePt t="26397" x="8023225" y="8799513"/>
          <p14:tracePt t="26436" x="7996238" y="8799513"/>
          <p14:tracePt t="26447" x="7983538" y="8799513"/>
          <p14:tracePt t="26464" x="7862888" y="8759825"/>
          <p14:tracePt t="26481" x="7367588" y="8505825"/>
          <p14:tracePt t="26498" x="6870700" y="8277225"/>
          <p14:tracePt t="26514" x="6348413" y="8010525"/>
          <p14:tracePt t="26531" x="5759450" y="7702550"/>
          <p14:tracePt t="26548" x="5370513" y="7407275"/>
          <p14:tracePt t="26565" x="5237163" y="7192963"/>
          <p14:tracePt t="26581" x="5170488" y="7032625"/>
          <p14:tracePt t="26598" x="5143500" y="6924675"/>
          <p14:tracePt t="26615" x="5143500" y="6858000"/>
          <p14:tracePt t="26631" x="5143500" y="6777038"/>
          <p14:tracePt t="26648" x="5143500" y="6697663"/>
          <p14:tracePt t="26665" x="5143500" y="6577013"/>
          <p14:tracePt t="26681" x="5156200" y="6550025"/>
          <p14:tracePt t="26698" x="5224463" y="6442075"/>
          <p14:tracePt t="26715" x="5237163" y="6416675"/>
          <p14:tracePt t="26732" x="5251450" y="6402388"/>
          <p14:tracePt t="26748" x="5264150" y="6389688"/>
          <p14:tracePt t="26786" x="5276850" y="6389688"/>
          <p14:tracePt t="26803" x="5303838" y="6402388"/>
          <p14:tracePt t="26811" x="5345113" y="6456363"/>
          <p14:tracePt t="26819" x="5384800" y="6537325"/>
          <p14:tracePt t="26831" x="5411788" y="6604000"/>
          <p14:tracePt t="26848" x="5545138" y="6791325"/>
          <p14:tracePt t="26866" x="5692775" y="7085013"/>
          <p14:tracePt t="26882" x="5732463" y="7138988"/>
          <p14:tracePt t="26898" x="5773738" y="7219950"/>
          <p14:tracePt t="27099" x="5786438" y="7219950"/>
          <p14:tracePt t="27108" x="5880100" y="7219950"/>
          <p14:tracePt t="27116" x="6027738" y="7232650"/>
          <p14:tracePt t="27133" x="6577013" y="7273925"/>
          <p14:tracePt t="27149" x="7313613" y="7367588"/>
          <p14:tracePt t="27166" x="7608888" y="7367588"/>
          <p14:tracePt t="27183" x="7648575" y="7367588"/>
          <p14:tracePt t="27216" x="7661275" y="7380288"/>
          <p14:tracePt t="27476" x="7661275" y="7407275"/>
          <p14:tracePt t="27523" x="7661275" y="7419975"/>
          <p14:tracePt t="27564" x="7661275" y="7434263"/>
          <p14:tracePt t="27580" x="7661275" y="7461250"/>
          <p14:tracePt t="27603" x="7661275" y="7473950"/>
          <p14:tracePt t="27611" x="7661275" y="7488238"/>
          <p14:tracePt t="27643" x="7661275" y="7500938"/>
          <p14:tracePt t="27676" x="7661275" y="7513638"/>
          <p14:tracePt t="27707" x="7661275" y="7527925"/>
          <p14:tracePt t="27715" x="7661275" y="7540625"/>
          <p14:tracePt t="27763" x="7661275" y="7554913"/>
          <p14:tracePt t="28267" x="7661275" y="7581900"/>
          <p14:tracePt t="28275" x="7661275" y="7594600"/>
          <p14:tracePt t="28285" x="7661275" y="7608888"/>
          <p14:tracePt t="28303" x="7648575" y="7661275"/>
          <p14:tracePt t="28319" x="7648575" y="7688263"/>
          <p14:tracePt t="28336" x="7634288" y="7727950"/>
          <p14:tracePt t="28352" x="7594600" y="7796213"/>
          <p14:tracePt t="28370" x="7594600" y="7823200"/>
          <p14:tracePt t="28386" x="7594600" y="7862888"/>
          <p14:tracePt t="28402" x="7594600" y="7916863"/>
          <p14:tracePt t="28419" x="7581900" y="7983538"/>
          <p14:tracePt t="28436" x="7581900" y="8010525"/>
          <p14:tracePt t="28453" x="7581900" y="8037513"/>
          <p14:tracePt t="28469" x="7567613" y="8062913"/>
          <p14:tracePt t="28486" x="7567613" y="8077200"/>
          <p14:tracePt t="28503" x="7567613" y="8089900"/>
          <p14:tracePt t="28520" x="7567613" y="8104188"/>
          <p14:tracePt t="28547" x="7567613" y="8131175"/>
          <p14:tracePt t="28644" x="7567613" y="8143875"/>
          <p14:tracePt t="29220" x="7567613" y="8156575"/>
          <p14:tracePt t="29236" x="7567613" y="8170863"/>
          <p14:tracePt t="29291" x="7567613" y="8183563"/>
          <p14:tracePt t="29332" x="7567613" y="8197850"/>
          <p14:tracePt t="29348" x="7567613" y="8210550"/>
          <p14:tracePt t="29356" x="7567613" y="8224838"/>
          <p14:tracePt t="29363" x="7567613" y="8237538"/>
          <p14:tracePt t="29379" x="7567613" y="8251825"/>
          <p14:tracePt t="29388" x="7567613" y="8277225"/>
          <p14:tracePt t="29405" x="7567613" y="8318500"/>
          <p14:tracePt t="29422" x="7567613" y="8370888"/>
          <p14:tracePt t="29438" x="7567613" y="8466138"/>
          <p14:tracePt t="29455" x="7567613" y="8532813"/>
          <p14:tracePt t="29473" x="7581900" y="8585200"/>
          <p14:tracePt t="29506" x="7594600" y="8599488"/>
          <p14:tracePt t="29603" x="7594600" y="8612188"/>
          <p14:tracePt t="29739" x="7621588" y="8612188"/>
          <p14:tracePt t="29764" x="7634288" y="8626475"/>
          <p14:tracePt t="29771" x="7648575" y="8626475"/>
          <p14:tracePt t="29779" x="7661275" y="8626475"/>
          <p14:tracePt t="29789" x="7688263" y="8653463"/>
          <p14:tracePt t="29806" x="7727950" y="8680450"/>
          <p14:tracePt t="29823" x="7769225" y="8705850"/>
          <p14:tracePt t="29839" x="7835900" y="8732838"/>
          <p14:tracePt t="29856" x="7916863" y="8774113"/>
          <p14:tracePt t="29874" x="8116888" y="8880475"/>
          <p14:tracePt t="29890" x="8345488" y="8961438"/>
          <p14:tracePt t="29906" x="8532813" y="9013825"/>
          <p14:tracePt t="29923" x="8666163" y="9040813"/>
          <p14:tracePt t="29940" x="8774113" y="9067800"/>
          <p14:tracePt t="29956" x="8907463" y="9121775"/>
          <p14:tracePt t="29973" x="9109075" y="9188450"/>
          <p14:tracePt t="29990" x="9363075" y="9228138"/>
          <p14:tracePt t="30007" x="9656763" y="9282113"/>
          <p14:tracePt t="30023" x="9885363" y="9309100"/>
          <p14:tracePt t="30040" x="10006013" y="9336088"/>
          <p14:tracePt t="30057" x="10033000" y="9336088"/>
          <p14:tracePt t="30076" x="10045700" y="9336088"/>
          <p14:tracePt t="30090" x="10112375" y="9348788"/>
          <p14:tracePt t="30107" x="10206038" y="9348788"/>
          <p14:tracePt t="30123" x="10299700" y="9348788"/>
          <p14:tracePt t="30140" x="10353675" y="9348788"/>
          <p14:tracePt t="30174" x="10380663" y="9348788"/>
          <p14:tracePt t="30190" x="10474325" y="9390063"/>
          <p14:tracePt t="30196" x="10567988" y="9390063"/>
          <p14:tracePt t="30207" x="10715625" y="9402763"/>
          <p14:tracePt t="30223" x="11050588" y="9402763"/>
          <p14:tracePt t="30240" x="11439525" y="9402763"/>
          <p14:tracePt t="30257" x="12215813" y="9269413"/>
          <p14:tracePt t="30273" x="12538075" y="9188450"/>
          <p14:tracePt t="30290" x="13609638" y="8840788"/>
          <p14:tracePt t="30307" x="14265275" y="8545513"/>
          <p14:tracePt t="30324" x="14573250" y="8385175"/>
          <p14:tracePt t="30341" x="14693900" y="8318500"/>
          <p14:tracePt t="30357" x="14706600" y="8304213"/>
          <p14:tracePt t="30374" x="14706600" y="8291513"/>
          <p14:tracePt t="30391" x="14706600" y="8277225"/>
          <p14:tracePt t="30408" x="14706600" y="8251825"/>
          <p14:tracePt t="30424" x="14706600" y="8237538"/>
          <p14:tracePt t="30442" x="14693900" y="8183563"/>
          <p14:tracePt t="30474" x="14627225" y="8116888"/>
          <p14:tracePt t="30491" x="14600238" y="8089900"/>
          <p14:tracePt t="30531" x="14585950" y="8089900"/>
          <p14:tracePt t="30564" x="14585950" y="8077200"/>
          <p14:tracePt t="30627" x="14573250" y="8062913"/>
          <p14:tracePt t="30716" x="14573250" y="8050213"/>
          <p14:tracePt t="34259" x="14560550" y="8037513"/>
          <p14:tracePt t="34892" x="14546263" y="8050213"/>
          <p14:tracePt t="35011" x="14546263" y="8062913"/>
          <p14:tracePt t="35027" x="14533563" y="8062913"/>
          <p14:tracePt t="35164" x="14533563" y="8077200"/>
          <p14:tracePt t="35244" x="14519275" y="8077200"/>
          <p14:tracePt t="35308" x="14506575" y="8089900"/>
          <p14:tracePt t="35324" x="14506575" y="8104188"/>
          <p14:tracePt t="35331" x="14492288" y="8104188"/>
          <p14:tracePt t="35338" x="14492288" y="8116888"/>
          <p14:tracePt t="35353" x="14479588" y="8131175"/>
          <p14:tracePt t="35370" x="14466888" y="8143875"/>
          <p14:tracePt t="35386" x="14452600" y="8156575"/>
          <p14:tracePt t="35403" x="14439900" y="8183563"/>
          <p14:tracePt t="35420" x="14425613" y="8197850"/>
          <p14:tracePt t="35437" x="14398625" y="8251825"/>
          <p14:tracePt t="35454" x="14385925" y="8291513"/>
          <p14:tracePt t="35470" x="14358938" y="8345488"/>
          <p14:tracePt t="35487" x="14346238" y="8397875"/>
          <p14:tracePt t="35503" x="14292263" y="8478838"/>
          <p14:tracePt t="35520" x="14252575" y="8559800"/>
          <p14:tracePt t="35537" x="14211300" y="8599488"/>
          <p14:tracePt t="35553" x="14184313" y="8639175"/>
          <p14:tracePt t="35570" x="14171613" y="8653463"/>
          <p14:tracePt t="35604" x="14157325" y="8666163"/>
          <p14:tracePt t="35731" x="14144625" y="8666163"/>
          <p14:tracePt t="35772" x="14144625" y="8653463"/>
          <p14:tracePt t="35780" x="14144625" y="8639175"/>
          <p14:tracePt t="35788" x="14144625" y="8626475"/>
          <p14:tracePt t="35805" x="14144625" y="8599488"/>
          <p14:tracePt t="35821" x="14144625" y="8572500"/>
          <p14:tracePt t="35838" x="14144625" y="8559800"/>
          <p14:tracePt t="35855" x="14144625" y="8518525"/>
          <p14:tracePt t="35872" x="14144625" y="8466138"/>
          <p14:tracePt t="35888" x="14144625" y="8412163"/>
          <p14:tracePt t="35906" x="14157325" y="8304213"/>
          <p14:tracePt t="35922" x="14157325" y="8264525"/>
          <p14:tracePt t="35938" x="14157325" y="8183563"/>
          <p14:tracePt t="35955" x="14157325" y="8131175"/>
          <p14:tracePt t="35972" x="14157325" y="8104188"/>
          <p14:tracePt t="35988" x="14157325" y="8077200"/>
          <p14:tracePt t="36005" x="14157325" y="8050213"/>
          <p14:tracePt t="36022" x="14157325" y="8037513"/>
          <p14:tracePt t="36039" x="14157325" y="8010525"/>
          <p14:tracePt t="36055" x="14171613" y="8010525"/>
          <p14:tracePt t="36072" x="14171613" y="7996238"/>
          <p14:tracePt t="36089" x="14171613" y="7969250"/>
          <p14:tracePt t="36106" x="14171613" y="7956550"/>
          <p14:tracePt t="36139" x="14171613" y="7942263"/>
          <p14:tracePt t="36156" x="14171613" y="7929563"/>
          <p14:tracePt t="36356" x="14171613" y="7916863"/>
          <p14:tracePt t="36387" x="14184313" y="7902575"/>
          <p14:tracePt t="36403" x="14198600" y="7875588"/>
          <p14:tracePt t="36411" x="14211300" y="7875588"/>
          <p14:tracePt t="36428" x="14225588" y="7848600"/>
          <p14:tracePt t="36439" x="14238288" y="7835900"/>
          <p14:tracePt t="36456" x="14265275" y="7796213"/>
          <p14:tracePt t="36474" x="14304963" y="7742238"/>
          <p14:tracePt t="36490" x="14319250" y="7715250"/>
          <p14:tracePt t="36506" x="14346238" y="7675563"/>
          <p14:tracePt t="36523" x="14346238" y="7648575"/>
          <p14:tracePt t="36540" x="14346238" y="7634288"/>
          <p14:tracePt t="36557" x="14358938" y="7594600"/>
          <p14:tracePt t="36573" x="14371638" y="7567613"/>
          <p14:tracePt t="36590" x="14371638" y="7527925"/>
          <p14:tracePt t="36607" x="14385925" y="7473950"/>
          <p14:tracePt t="36624" x="14385925" y="7461250"/>
          <p14:tracePt t="36640" x="14385925" y="7407275"/>
          <p14:tracePt t="36658" x="14412913" y="7353300"/>
          <p14:tracePt t="36674" x="14425613" y="7313613"/>
          <p14:tracePt t="36690" x="14425613" y="7299325"/>
          <p14:tracePt t="36707" x="14439900" y="7273925"/>
          <p14:tracePt t="36724" x="14439900" y="7246938"/>
          <p14:tracePt t="36757" x="14439900" y="7232650"/>
          <p14:tracePt t="36812" x="14439900" y="7205663"/>
          <p14:tracePt t="36819" x="14439900" y="7192963"/>
          <p14:tracePt t="36827" x="14439900" y="7180263"/>
          <p14:tracePt t="36841" x="14439900" y="7085013"/>
          <p14:tracePt t="36857" x="14439900" y="7032625"/>
          <p14:tracePt t="36874" x="14439900" y="6870700"/>
          <p14:tracePt t="36891" x="14439900" y="6751638"/>
          <p14:tracePt t="36908" x="14439900" y="6724650"/>
          <p14:tracePt t="36924" x="14439900" y="6710363"/>
          <p14:tracePt t="36971" x="14439900" y="6683375"/>
          <p14:tracePt t="36995" x="14439900" y="6670675"/>
          <p14:tracePt t="37003" x="14439900" y="6643688"/>
          <p14:tracePt t="37011" x="14439900" y="6630988"/>
          <p14:tracePt t="37024" x="14439900" y="6616700"/>
          <p14:tracePt t="37041" x="14452600" y="6537325"/>
          <p14:tracePt t="37058" x="14492288" y="6442075"/>
          <p14:tracePt t="37075" x="14546263" y="6348413"/>
          <p14:tracePt t="37091" x="14600238" y="6227763"/>
          <p14:tracePt t="37108" x="14654213" y="6134100"/>
          <p14:tracePt t="37125" x="14706600" y="6067425"/>
          <p14:tracePt t="37141" x="14747875" y="5973763"/>
          <p14:tracePt t="37158" x="14774863" y="5934075"/>
          <p14:tracePt t="37175" x="14800263" y="5894388"/>
          <p14:tracePt t="37191" x="14814550" y="5880100"/>
          <p14:tracePt t="37225" x="14814550" y="5867400"/>
          <p14:tracePt t="37242" x="14814550" y="5853113"/>
          <p14:tracePt t="37340" x="14814550" y="5840413"/>
          <p14:tracePt t="37379" x="14814550" y="5826125"/>
          <p14:tracePt t="37420" x="14800263" y="5826125"/>
          <p14:tracePt t="37475" x="14800263" y="5799138"/>
          <p14:tracePt t="37492" x="14800263" y="5773738"/>
          <p14:tracePt t="37499" x="14800263" y="5759450"/>
          <p14:tracePt t="37509" x="14774863" y="5746750"/>
          <p14:tracePt t="37526" x="14774863" y="5719763"/>
          <p14:tracePt t="37542" x="14774863" y="5705475"/>
          <p14:tracePt t="37559" x="14774863" y="5692775"/>
          <p14:tracePt t="37576" x="14774863" y="5680075"/>
          <p14:tracePt t="37593" x="14774863" y="5638800"/>
          <p14:tracePt t="37610" x="14774863" y="5599113"/>
          <p14:tracePt t="37626" x="14774863" y="5532438"/>
          <p14:tracePt t="37643" x="14774863" y="5478463"/>
          <p14:tracePt t="37660" x="14774863" y="5411788"/>
          <p14:tracePt t="37676" x="14774863" y="5357813"/>
          <p14:tracePt t="37693" x="14747875" y="5276850"/>
          <p14:tracePt t="37710" x="14733588" y="5224463"/>
          <p14:tracePt t="37726" x="14720888" y="5183188"/>
          <p14:tracePt t="38995" x="14720888" y="5197475"/>
          <p14:tracePt t="39003" x="14720888" y="5224463"/>
          <p14:tracePt t="39012" x="14706600" y="5237163"/>
          <p14:tracePt t="39029" x="14706600" y="5276850"/>
          <p14:tracePt t="39046" x="14666913" y="5345113"/>
          <p14:tracePt t="39063" x="14654213" y="5451475"/>
          <p14:tracePt t="39080" x="14627225" y="5505450"/>
          <p14:tracePt t="39097" x="14612938" y="5545138"/>
          <p14:tracePt t="39156" x="14600238" y="5559425"/>
          <p14:tracePt t="39180" x="14573250" y="5572125"/>
          <p14:tracePt t="39187" x="14533563" y="5584825"/>
          <p14:tracePt t="39196" x="14492288" y="5599113"/>
          <p14:tracePt t="39214" x="14304963" y="5653088"/>
          <p14:tracePt t="39230" x="13984288" y="5665788"/>
          <p14:tracePt t="39247" x="13314363" y="5665788"/>
          <p14:tracePt t="39252" x="12684125" y="5626100"/>
          <p14:tracePt t="39263" x="11841163" y="5545138"/>
          <p14:tracePt t="39280" x="9979025" y="5210175"/>
          <p14:tracePt t="39298" x="6884988" y="4433888"/>
          <p14:tracePt t="39314" x="5867400" y="4165600"/>
          <p14:tracePt t="39330" x="3536950" y="3375025"/>
          <p14:tracePt t="39347" x="2652713" y="2906713"/>
          <p14:tracePt t="39364" x="2236788" y="2625725"/>
          <p14:tracePt t="39381" x="2089150" y="2451100"/>
          <p14:tracePt t="39397" x="1941513" y="2276475"/>
          <p14:tracePt t="39414" x="1768475" y="2009775"/>
          <p14:tracePt t="39431" x="1581150" y="1754188"/>
          <p14:tracePt t="39448" x="1473200" y="1554163"/>
          <p14:tracePt t="39464" x="1352550" y="1325563"/>
          <p14:tracePt t="39481" x="1138238" y="990600"/>
          <p14:tracePt t="39498" x="990600" y="830263"/>
          <p14:tracePt t="39514" x="857250" y="709613"/>
          <p14:tracePt t="39531" x="803275" y="642938"/>
          <p14:tracePt t="39548" x="723900" y="603250"/>
          <p14:tracePt t="39564" x="655638" y="5762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52449" y="574389"/>
            <a:ext cx="9509262" cy="6005146"/>
          </a:xfrm>
          <a:custGeom>
            <a:avLst/>
            <a:gdLst/>
            <a:ahLst/>
            <a:cxnLst/>
            <a:rect l="l" t="t" r="r" b="b"/>
            <a:pathLst>
              <a:path w="9509262" h="6005146">
                <a:moveTo>
                  <a:pt x="0" y="0"/>
                </a:moveTo>
                <a:lnTo>
                  <a:pt x="9509261" y="0"/>
                </a:lnTo>
                <a:lnTo>
                  <a:pt x="9509261" y="6005146"/>
                </a:lnTo>
                <a:lnTo>
                  <a:pt x="0" y="6005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482" y="285143"/>
            <a:ext cx="685273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240">
                <a:solidFill>
                  <a:srgbClr val="000000"/>
                </a:solidFill>
                <a:latin typeface="Russo One"/>
              </a:rPr>
              <a:t>Prediction on Test Data</a:t>
            </a:r>
          </a:p>
        </p:txBody>
      </p:sp>
      <p:sp>
        <p:nvSpPr>
          <p:cNvPr id="5" name="Rectangle 4"/>
          <p:cNvSpPr/>
          <p:nvPr/>
        </p:nvSpPr>
        <p:spPr>
          <a:xfrm rot="10800000" flipV="1">
            <a:off x="1219200" y="6405385"/>
            <a:ext cx="12496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212121"/>
                </a:solidFill>
                <a:latin typeface="Roboto" panose="02000000000000000000" pitchFamily="2" charset="0"/>
              </a:rPr>
              <a:t>The model achieved a high accuracy of 85.83%, demonstrating strong performance in predicting product categories. The scatter plot analysis confirms this, showing substantial overlap between the true and predicted labels for most indices, indicating consistent and accurate predictions</a:t>
            </a:r>
            <a:r>
              <a:rPr lang="en-IN" sz="2000" dirty="0" smtClean="0">
                <a:solidFill>
                  <a:srgbClr val="212121"/>
                </a:solidFill>
                <a:latin typeface="Roboto" panose="02000000000000000000" pitchFamily="2" charset="0"/>
              </a:rPr>
              <a:t>.</a:t>
            </a:r>
          </a:p>
          <a:p>
            <a:endParaRPr lang="en-IN" sz="20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en-IN" sz="2000" dirty="0">
                <a:solidFill>
                  <a:srgbClr val="212121"/>
                </a:solidFill>
                <a:latin typeface="Roboto" panose="02000000000000000000" pitchFamily="2" charset="0"/>
              </a:rPr>
              <a:t>However, notable gaps between the blue and red points at specific indices (2300-2500), particularly within the 'Baby Care' category, highlight areas where the model struggles. Investigating these instances and categories can provide insights for targeted improvements</a:t>
            </a:r>
            <a:r>
              <a:rPr lang="en-IN" sz="2000" dirty="0" smtClean="0">
                <a:solidFill>
                  <a:srgbClr val="212121"/>
                </a:solidFill>
                <a:latin typeface="Roboto" panose="02000000000000000000" pitchFamily="2" charset="0"/>
              </a:rPr>
              <a:t>.</a:t>
            </a:r>
          </a:p>
          <a:p>
            <a:endParaRPr lang="en-IN" sz="20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en-IN" sz="2000" dirty="0">
                <a:solidFill>
                  <a:srgbClr val="212121"/>
                </a:solidFill>
                <a:latin typeface="Roboto" panose="02000000000000000000" pitchFamily="2" charset="0"/>
              </a:rPr>
              <a:t>Despite these challenges, the model shows promising overall performance. Implementing additional fine-tuning strategies, such as acquiring more training data for specific categories or conducting focused feature engineering, can further enhance accuracy and address identified weaknesses effectively.</a:t>
            </a:r>
            <a:endParaRPr lang="en-IN" sz="20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07"/>
    </mc:Choice>
    <mc:Fallback>
      <p:transition spd="slow" advTm="33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727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" x="120650" y="655638"/>
          <p14:tracePt t="134" x="120650" y="750888"/>
          <p14:tracePt t="146" x="120650" y="857250"/>
          <p14:tracePt t="163" x="120650" y="1111250"/>
          <p14:tracePt t="179" x="120650" y="1393825"/>
          <p14:tracePt t="196" x="160338" y="1674813"/>
          <p14:tracePt t="213" x="214313" y="1916113"/>
          <p14:tracePt t="229" x="280988" y="2130425"/>
          <p14:tracePt t="246" x="415925" y="2478088"/>
          <p14:tracePt t="263" x="536575" y="2746375"/>
          <p14:tracePt t="281" x="763588" y="3121025"/>
          <p14:tracePt t="297" x="1098550" y="3576638"/>
          <p14:tracePt t="314" x="1393825" y="3951288"/>
          <p14:tracePt t="331" x="1727200" y="4246563"/>
          <p14:tracePt t="347" x="1995488" y="4473575"/>
          <p14:tracePt t="364" x="2236788" y="4648200"/>
          <p14:tracePt t="381" x="2638425" y="4875213"/>
          <p14:tracePt t="398" x="3295650" y="5197475"/>
          <p14:tracePt t="414" x="4768850" y="5705475"/>
          <p14:tracePt t="431" x="5303838" y="5799138"/>
          <p14:tracePt t="447" x="6670675" y="5919788"/>
          <p14:tracePt t="464" x="7340600" y="5919788"/>
          <p14:tracePt t="481" x="7742238" y="5907088"/>
          <p14:tracePt t="498" x="7956550" y="5853113"/>
          <p14:tracePt t="514" x="7996238" y="5826125"/>
          <p14:tracePt t="531" x="8010525" y="5813425"/>
          <p14:tracePt t="564" x="8010525" y="5786438"/>
          <p14:tracePt t="581" x="8010525" y="5773738"/>
          <p14:tracePt t="598" x="7996238" y="5746750"/>
          <p14:tracePt t="760" x="7996238" y="5773738"/>
          <p14:tracePt t="768" x="8010525" y="5773738"/>
          <p14:tracePt t="781" x="8023225" y="5786438"/>
          <p14:tracePt t="799" x="8104188" y="5840413"/>
          <p14:tracePt t="815" x="8143875" y="5853113"/>
          <p14:tracePt t="832" x="8197850" y="5867400"/>
          <p14:tracePt t="848" x="8224838" y="5867400"/>
          <p14:tracePt t="1000" x="8237538" y="5867400"/>
          <p14:tracePt t="1008" x="8264525" y="5867400"/>
          <p14:tracePt t="1016" x="8291513" y="5867400"/>
          <p14:tracePt t="1032" x="8370888" y="5880100"/>
          <p14:tracePt t="1049" x="8451850" y="5880100"/>
          <p14:tracePt t="1066" x="8532813" y="5907088"/>
          <p14:tracePt t="1082" x="8653463" y="5919788"/>
          <p14:tracePt t="1099" x="8720138" y="5934075"/>
          <p14:tracePt t="1116" x="8747125" y="5934075"/>
          <p14:tracePt t="1133" x="8759825" y="5934075"/>
          <p14:tracePt t="1216" x="8774113" y="5934075"/>
          <p14:tracePt t="1272" x="8774113" y="5946775"/>
          <p14:tracePt t="1280" x="8774113" y="5961063"/>
          <p14:tracePt t="1296" x="8786813" y="5988050"/>
          <p14:tracePt t="1304" x="8799513" y="6040438"/>
          <p14:tracePt t="1316" x="8813800" y="6081713"/>
          <p14:tracePt t="1333" x="8840788" y="6202363"/>
          <p14:tracePt t="1350" x="8894763" y="6348413"/>
          <p14:tracePt t="1367" x="8934450" y="6469063"/>
          <p14:tracePt t="1383" x="8934450" y="6550025"/>
          <p14:tracePt t="1400" x="8934450" y="6616700"/>
          <p14:tracePt t="1417" x="8961438" y="6751638"/>
          <p14:tracePt t="1433" x="8961438" y="6845300"/>
          <p14:tracePt t="1450" x="8961438" y="7005638"/>
          <p14:tracePt t="1467" x="8961438" y="7085013"/>
          <p14:tracePt t="1483" x="8934450" y="7192963"/>
          <p14:tracePt t="1500" x="8907463" y="7232650"/>
          <p14:tracePt t="1517" x="8867775" y="7286625"/>
          <p14:tracePt t="1534" x="8747125" y="7434263"/>
          <p14:tracePt t="1550" x="8693150" y="7500938"/>
          <p14:tracePt t="1555" x="8585200" y="7581900"/>
          <p14:tracePt t="1567" x="8424863" y="7675563"/>
          <p14:tracePt t="1584" x="8237538" y="7754938"/>
          <p14:tracePt t="1600" x="8104188" y="7808913"/>
          <p14:tracePt t="1617" x="7942263" y="7875588"/>
          <p14:tracePt t="1633" x="7796213" y="7942263"/>
          <p14:tracePt t="1650" x="7661275" y="7996238"/>
          <p14:tracePt t="1667" x="7461250" y="8062913"/>
          <p14:tracePt t="1683" x="7192963" y="8089900"/>
          <p14:tracePt t="1700" x="6845300" y="8131175"/>
          <p14:tracePt t="1718" x="6175375" y="8131175"/>
          <p14:tracePt t="1734" x="5665788" y="8131175"/>
          <p14:tracePt t="1751" x="5370513" y="8131175"/>
          <p14:tracePt t="1767" x="4727575" y="8131175"/>
          <p14:tracePt t="1784" x="4527550" y="8116888"/>
          <p14:tracePt t="1801" x="4460875" y="8116888"/>
          <p14:tracePt t="1818" x="4446588" y="8104188"/>
          <p14:tracePt t="1834" x="4419600" y="8077200"/>
          <p14:tracePt t="1851" x="4394200" y="8037513"/>
          <p14:tracePt t="1868" x="4340225" y="7956550"/>
          <p14:tracePt t="1885" x="4259263" y="7862888"/>
          <p14:tracePt t="1902" x="4125913" y="7742238"/>
          <p14:tracePt t="1918" x="4071938" y="7702550"/>
          <p14:tracePt t="1935" x="4017963" y="7675563"/>
          <p14:tracePt t="1951" x="3951288" y="7621588"/>
          <p14:tracePt t="1968" x="3844925" y="7527925"/>
          <p14:tracePt t="1985" x="3724275" y="7446963"/>
          <p14:tracePt t="2001" x="3589338" y="7367588"/>
          <p14:tracePt t="2018" x="3522663" y="7326313"/>
          <p14:tracePt t="2035" x="3441700" y="7326313"/>
          <p14:tracePt t="2052" x="3429000" y="7313613"/>
          <p14:tracePt t="2056" x="3416300" y="7313613"/>
          <p14:tracePt t="2068" x="3402013" y="7299325"/>
          <p14:tracePt t="2128" x="3389313" y="7299325"/>
          <p14:tracePt t="2153" x="3389313" y="7286625"/>
          <p14:tracePt t="2169" x="3375025" y="7286625"/>
          <p14:tracePt t="2176" x="3362325" y="7286625"/>
          <p14:tracePt t="2185" x="3348038" y="7286625"/>
          <p14:tracePt t="2202" x="3335338" y="7259638"/>
          <p14:tracePt t="2219" x="3295650" y="7246938"/>
          <p14:tracePt t="2235" x="3187700" y="7180263"/>
          <p14:tracePt t="2252" x="3027363" y="7072313"/>
          <p14:tracePt t="2269" x="2852738" y="6991350"/>
          <p14:tracePt t="2286" x="2652713" y="6911975"/>
          <p14:tracePt t="2303" x="2611438" y="6884988"/>
          <p14:tracePt t="2319" x="2584450" y="6870700"/>
          <p14:tracePt t="2440" x="2571750" y="6870700"/>
          <p14:tracePt t="2472" x="2559050" y="6870700"/>
          <p14:tracePt t="2577" x="2544763" y="6870700"/>
          <p14:tracePt t="2665" x="2559050" y="6870700"/>
          <p14:tracePt t="2673" x="2571750" y="6870700"/>
          <p14:tracePt t="2912" x="2584450" y="6870700"/>
          <p14:tracePt t="2937" x="2611438" y="6870700"/>
          <p14:tracePt t="2944" x="2638425" y="6884988"/>
          <p14:tracePt t="2954" x="2679700" y="6897688"/>
          <p14:tracePt t="2970" x="2719388" y="6911975"/>
          <p14:tracePt t="2987" x="2732088" y="6911975"/>
          <p14:tracePt t="3004" x="2732088" y="6924675"/>
          <p14:tracePt t="3056" x="2746375" y="6924675"/>
          <p14:tracePt t="3096" x="2759075" y="6924675"/>
          <p14:tracePt t="3512" x="2773363" y="6924675"/>
          <p14:tracePt t="3536" x="2786063" y="6924675"/>
          <p14:tracePt t="3560" x="2798763" y="6924675"/>
          <p14:tracePt t="3568" x="2813050" y="6924675"/>
          <p14:tracePt t="3577" x="2825750" y="6924675"/>
          <p14:tracePt t="3588" x="2840038" y="6924675"/>
          <p14:tracePt t="3640" x="2852738" y="6924675"/>
          <p14:tracePt t="3664" x="2852738" y="6938963"/>
          <p14:tracePt t="3680" x="2867025" y="6938963"/>
          <p14:tracePt t="3720" x="2879725" y="6951663"/>
          <p14:tracePt t="3729" x="2879725" y="6965950"/>
          <p14:tracePt t="3739" x="2879725" y="6978650"/>
          <p14:tracePt t="3756" x="2852738" y="6991350"/>
          <p14:tracePt t="17232" x="2825750" y="6991350"/>
          <p14:tracePt t="17240" x="2798763" y="6951663"/>
          <p14:tracePt t="17257" x="2732088" y="6884988"/>
          <p14:tracePt t="17274" x="2705100" y="6858000"/>
          <p14:tracePt t="17291" x="2692400" y="6858000"/>
          <p14:tracePt t="17328" x="2679700" y="6858000"/>
          <p14:tracePt t="17712" x="2652713" y="6858000"/>
          <p14:tracePt t="17721" x="2638425" y="6858000"/>
          <p14:tracePt t="17728" x="2611438" y="6858000"/>
          <p14:tracePt t="17742" x="2571750" y="6845300"/>
          <p14:tracePt t="17776" x="2571750" y="6831013"/>
          <p14:tracePt t="17800" x="2559050" y="6818313"/>
          <p14:tracePt t="17808" x="2544763" y="6818313"/>
          <p14:tracePt t="17825" x="2532063" y="6804025"/>
          <p14:tracePt t="17842" x="2532063" y="6791325"/>
          <p14:tracePt t="17859" x="2517775" y="6791325"/>
          <p14:tracePt t="17888" x="2517775" y="6777038"/>
          <p14:tracePt t="17928" x="2517775" y="6764338"/>
          <p14:tracePt t="17952" x="2532063" y="6764338"/>
          <p14:tracePt t="17960" x="2544763" y="6777038"/>
          <p14:tracePt t="17968" x="2544763" y="6791325"/>
          <p14:tracePt t="18151" x="2532063" y="6791325"/>
          <p14:tracePt t="18159" x="2517775" y="6818313"/>
          <p14:tracePt t="18167" x="2478088" y="6818313"/>
          <p14:tracePt t="18176" x="2451100" y="6845300"/>
          <p14:tracePt t="18192" x="2384425" y="6870700"/>
          <p14:tracePt t="18209" x="2330450" y="6897688"/>
          <p14:tracePt t="18226" x="2290763" y="6938963"/>
          <p14:tracePt t="18243" x="2263775" y="6965950"/>
          <p14:tracePt t="18260" x="2236788" y="7018338"/>
          <p14:tracePt t="18276" x="2209800" y="7059613"/>
          <p14:tracePt t="18294" x="2143125" y="7219950"/>
          <p14:tracePt t="18310" x="2089150" y="7340600"/>
          <p14:tracePt t="18326" x="2076450" y="7394575"/>
          <p14:tracePt t="18343" x="2062163" y="7500938"/>
          <p14:tracePt t="18360" x="2049463" y="7554913"/>
          <p14:tracePt t="18377" x="2049463" y="7567613"/>
          <p14:tracePt t="18393" x="2049463" y="7581900"/>
          <p14:tracePt t="18410" x="2049463" y="7608888"/>
          <p14:tracePt t="18448" x="2049463" y="7621588"/>
          <p14:tracePt t="18460" x="2049463" y="7648575"/>
          <p14:tracePt t="18480" x="2062163" y="7675563"/>
          <p14:tracePt t="18494" x="2076450" y="7715250"/>
          <p14:tracePt t="18511" x="2103438" y="7742238"/>
          <p14:tracePt t="18527" x="2103438" y="7769225"/>
          <p14:tracePt t="18544" x="2143125" y="7796213"/>
          <p14:tracePt t="18560" x="2143125" y="7808913"/>
          <p14:tracePt t="18577" x="2155825" y="7823200"/>
          <p14:tracePt t="18610" x="2155825" y="7848600"/>
          <p14:tracePt t="18627" x="2224088" y="7916863"/>
          <p14:tracePt t="18643" x="2251075" y="7929563"/>
          <p14:tracePt t="18660" x="2263775" y="7929563"/>
          <p14:tracePt t="18736" x="2276475" y="7942263"/>
          <p14:tracePt t="18808" x="2290763" y="7942263"/>
          <p14:tracePt t="18816" x="2303463" y="7942263"/>
          <p14:tracePt t="18827" x="2317750" y="7956550"/>
          <p14:tracePt t="18844" x="2330450" y="7956550"/>
          <p14:tracePt t="18861" x="2357438" y="7969250"/>
          <p14:tracePt t="18878" x="2357438" y="7983538"/>
          <p14:tracePt t="18895" x="2370138" y="8010525"/>
          <p14:tracePt t="18911" x="2384425" y="8037513"/>
          <p14:tracePt t="18928" x="2397125" y="8037513"/>
          <p14:tracePt t="18945" x="2397125" y="8050213"/>
          <p14:tracePt t="18992" x="2411413" y="8050213"/>
          <p14:tracePt t="19024" x="2424113" y="8077200"/>
          <p14:tracePt t="19033" x="2438400" y="8077200"/>
          <p14:tracePt t="19045" x="2478088" y="8131175"/>
          <p14:tracePt t="19062" x="2544763" y="8156575"/>
          <p14:tracePt t="19104" x="2559050" y="8170863"/>
          <p14:tracePt t="19160" x="2559050" y="8183563"/>
          <p14:tracePt t="19192" x="2571750" y="8183563"/>
          <p14:tracePt t="19256" x="2584450" y="8197850"/>
          <p14:tracePt t="19272" x="2598738" y="8210550"/>
          <p14:tracePt t="19280" x="2625725" y="8224838"/>
          <p14:tracePt t="19312" x="2638425" y="8237538"/>
          <p14:tracePt t="19320" x="2652713" y="8251825"/>
          <p14:tracePt t="19329" x="2679700" y="8264525"/>
          <p14:tracePt t="19346" x="2732088" y="8304213"/>
          <p14:tracePt t="19363" x="2746375" y="8358188"/>
          <p14:tracePt t="19379" x="2773363" y="8385175"/>
          <p14:tracePt t="19396" x="2825750" y="8451850"/>
          <p14:tracePt t="19413" x="2840038" y="8451850"/>
          <p14:tracePt t="19488" x="2852738" y="8451850"/>
          <p14:tracePt t="19640" x="2867025" y="8451850"/>
          <p14:tracePt t="19689" x="2879725" y="8451850"/>
          <p14:tracePt t="19704" x="2894013" y="8451850"/>
          <p14:tracePt t="20033" x="2919413" y="8424863"/>
          <p14:tracePt t="20056" x="2919413" y="8412163"/>
          <p14:tracePt t="20072" x="2933700" y="8397875"/>
          <p14:tracePt t="20144" x="2946400" y="8385175"/>
          <p14:tracePt t="20265" x="2960688" y="8385175"/>
          <p14:tracePt t="20304" x="2960688" y="8370888"/>
          <p14:tracePt t="22352" x="2973388" y="8370888"/>
          <p14:tracePt t="22384" x="2973388" y="8385175"/>
          <p14:tracePt t="22392" x="2973388" y="8397875"/>
          <p14:tracePt t="22403" x="2973388" y="8412163"/>
          <p14:tracePt t="22420" x="2960688" y="8478838"/>
          <p14:tracePt t="22437" x="2933700" y="8545513"/>
          <p14:tracePt t="22454" x="2906713" y="8693150"/>
          <p14:tracePt t="22470" x="2879725" y="8732838"/>
          <p14:tracePt t="22487" x="2867025" y="8813800"/>
          <p14:tracePt t="22504" x="2852738" y="8853488"/>
          <p14:tracePt t="22521" x="2840038" y="8880475"/>
          <p14:tracePt t="22537" x="2840038" y="8894763"/>
          <p14:tracePt t="22554" x="2840038" y="8920163"/>
          <p14:tracePt t="22571" x="2825750" y="8947150"/>
          <p14:tracePt t="22587" x="2825750" y="9028113"/>
          <p14:tracePt t="22604" x="2825750" y="9082088"/>
          <p14:tracePt t="22606" x="2825750" y="9109075"/>
          <p14:tracePt t="22620" x="2825750" y="9148763"/>
          <p14:tracePt t="22637" x="2825750" y="9202738"/>
          <p14:tracePt t="22654" x="2825750" y="9255125"/>
          <p14:tracePt t="22670" x="2906713" y="9336088"/>
          <p14:tracePt t="22687" x="3000375" y="9390063"/>
          <p14:tracePt t="22704" x="3081338" y="9417050"/>
          <p14:tracePt t="22721" x="3160713" y="9429750"/>
          <p14:tracePt t="22738" x="3201988" y="9429750"/>
          <p14:tracePt t="22754" x="3241675" y="9429750"/>
          <p14:tracePt t="22771" x="3281363" y="9429750"/>
          <p14:tracePt t="22788" x="3295650" y="9429750"/>
          <p14:tracePt t="22804" x="3308350" y="9429750"/>
          <p14:tracePt t="22822" x="3335338" y="9417050"/>
          <p14:tracePt t="22855" x="3348038" y="9390063"/>
          <p14:tracePt t="22888" x="3362325" y="9375775"/>
          <p14:tracePt t="22920" x="3375025" y="9363075"/>
          <p14:tracePt t="22928" x="3389313" y="9363075"/>
          <p14:tracePt t="22944" x="3402013" y="9363075"/>
          <p14:tracePt t="22960" x="3429000" y="9363075"/>
          <p14:tracePt t="22972" x="3441700" y="9348788"/>
          <p14:tracePt t="22989" x="3482975" y="9348788"/>
          <p14:tracePt t="23006" x="3589338" y="9309100"/>
          <p14:tracePt t="23022" x="3656013" y="9296400"/>
          <p14:tracePt t="23038" x="3724275" y="9255125"/>
          <p14:tracePt t="23055" x="3857625" y="9228138"/>
          <p14:tracePt t="23072" x="3924300" y="9188450"/>
          <p14:tracePt t="23089" x="4005263" y="9148763"/>
          <p14:tracePt t="23105" x="4059238" y="9109075"/>
          <p14:tracePt t="23122" x="4125913" y="9055100"/>
          <p14:tracePt t="23139" x="4179888" y="8988425"/>
          <p14:tracePt t="23156" x="4286250" y="8853488"/>
          <p14:tracePt t="23172" x="4394200" y="8747125"/>
          <p14:tracePt t="23191" x="4567238" y="8545513"/>
          <p14:tracePt t="23206" x="4687888" y="8424863"/>
          <p14:tracePt t="23222" x="4795838" y="8291513"/>
          <p14:tracePt t="23239" x="4862513" y="8197850"/>
          <p14:tracePt t="23256" x="4916488" y="8116888"/>
          <p14:tracePt t="23272" x="4968875" y="8023225"/>
          <p14:tracePt t="23289" x="5037138" y="7916863"/>
          <p14:tracePt t="23306" x="5049838" y="7835900"/>
          <p14:tracePt t="23323" x="5089525" y="7769225"/>
          <p14:tracePt t="23339" x="5116513" y="7688263"/>
          <p14:tracePt t="23356" x="5143500" y="7608888"/>
          <p14:tracePt t="23373" x="5197475" y="7527925"/>
          <p14:tracePt t="23390" x="5330825" y="7165975"/>
          <p14:tracePt t="23406" x="5491163" y="6416675"/>
          <p14:tracePt t="23423" x="5559425" y="5276850"/>
          <p14:tracePt t="23439" x="5532438" y="4286250"/>
          <p14:tracePt t="23456" x="5116513" y="3067050"/>
          <p14:tracePt t="23473" x="4419600" y="2182813"/>
          <p14:tracePt t="23490" x="3468688" y="1487488"/>
          <p14:tracePt t="23506" x="2411413" y="923925"/>
          <p14:tracePt t="23523" x="1098550" y="307975"/>
          <p14:tracePt t="24257" x="0" y="603250"/>
          <p14:tracePt t="24280" x="12700" y="603250"/>
          <p14:tracePt t="24288" x="26988" y="615950"/>
          <p14:tracePt t="24440" x="39688" y="6032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270</Words>
  <Application>Microsoft Office PowerPoint</Application>
  <PresentationFormat>Custom</PresentationFormat>
  <Paragraphs>24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DM Sans</vt:lpstr>
      <vt:lpstr>Russo One</vt:lpstr>
      <vt:lpstr>Calibri</vt:lpstr>
      <vt:lpstr>DM Sans Bold</vt:lpstr>
      <vt:lpstr>Canva Sans Bold</vt:lpstr>
      <vt:lpstr>Canva Sans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and Evaluation</dc:title>
  <dc:creator>Menka</dc:creator>
  <cp:lastModifiedBy>Menka</cp:lastModifiedBy>
  <cp:revision>4</cp:revision>
  <dcterms:created xsi:type="dcterms:W3CDTF">2006-08-16T00:00:00Z</dcterms:created>
  <dcterms:modified xsi:type="dcterms:W3CDTF">2024-08-04T18:12:04Z</dcterms:modified>
  <dc:identifier>DAGFqo-YK70</dc:identifier>
</cp:coreProperties>
</file>